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F6E5A4-7670-4208-869B-2DE8DB8B91D2}" v="2" dt="2023-07-12T13:04:51.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0579" autoAdjust="0"/>
  </p:normalViewPr>
  <p:slideViewPr>
    <p:cSldViewPr snapToGrid="0">
      <p:cViewPr varScale="1">
        <p:scale>
          <a:sx n="50" d="100"/>
          <a:sy n="50" d="100"/>
        </p:scale>
        <p:origin x="1843"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102DC-DDB7-4ACD-B58A-CD675CFFCC3B}" type="datetimeFigureOut">
              <a:rPr lang="en-US" smtClean="0"/>
              <a:t>8/16/2023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4088B-7938-4D9B-9A52-417BDCEDE551}" type="slidenum">
              <a:rPr lang="en-US" smtClean="0"/>
              <a:t>‹#›</a:t>
            </a:fld>
            <a:endParaRPr lang="en-US"/>
          </a:p>
        </p:txBody>
      </p:sp>
    </p:spTree>
    <p:extLst>
      <p:ext uri="{BB962C8B-B14F-4D97-AF65-F5344CB8AC3E}">
        <p14:creationId xmlns:p14="http://schemas.microsoft.com/office/powerpoint/2010/main" val="282157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64088B-7938-4D9B-9A52-417BDCEDE551}" type="slidenum">
              <a:rPr lang="en-US" smtClean="0"/>
              <a:t>1</a:t>
            </a:fld>
            <a:endParaRPr lang="en-US"/>
          </a:p>
        </p:txBody>
      </p:sp>
    </p:spTree>
    <p:extLst>
      <p:ext uri="{BB962C8B-B14F-4D97-AF65-F5344CB8AC3E}">
        <p14:creationId xmlns:p14="http://schemas.microsoft.com/office/powerpoint/2010/main" val="59210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64088B-7938-4D9B-9A52-417BDCEDE551}" type="slidenum">
              <a:rPr lang="en-US" smtClean="0"/>
              <a:t>2</a:t>
            </a:fld>
            <a:endParaRPr lang="en-US"/>
          </a:p>
        </p:txBody>
      </p:sp>
    </p:spTree>
    <p:extLst>
      <p:ext uri="{BB962C8B-B14F-4D97-AF65-F5344CB8AC3E}">
        <p14:creationId xmlns:p14="http://schemas.microsoft.com/office/powerpoint/2010/main" val="104977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Prayer walking is a spiritual battle – Prayer of any kind is a struggle.  Every prayer seems contested in forceful ways.  </a:t>
            </a:r>
            <a:r>
              <a:rPr lang="en-US" dirty="0"/>
              <a:t>When we step beyond the boundaries of our own homes, the struggle to pray escalates.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Prayer walking requires patience-Prayer walking can be tough to continue because of our ingrained impatience. We want instant results.  </a:t>
            </a:r>
            <a:r>
              <a:rPr lang="en-US" b="0" dirty="0"/>
              <a:t>There is a slow-burn significance to prayer walking.  Generations of harm are being undone.  Seeds of a new life are being planted, germinating beneath the surface of everyday life.  Prayer walkers need to be patient because God is patient.  He is unfolding, step by step, something glorious for his Son in every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Perhaps impatience has its roots in self-concern.  Prayerwalking will always disappoint us as a device for merely making bad things go away.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But our hearts turn to God’s highest desire o our communities.  Perseverance becomes more than possible.  Well-done prayer walking can nurture an expectation of large measures of His kingdom.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Prayer walkers need the freedom of well-learned fundamentals.  Much of the pleasure of prayer walking is the joy of discovering hundreds of ways to pray or the same neighborhood.  It is even more fun to be on the scene when God answers prayer in surprising ways.    </a:t>
            </a:r>
            <a:r>
              <a:rPr lang="en-US" b="0" dirty="0"/>
              <a:t>The most persistent prayer walkers are the ones who seek always to grow in the basic foundations of praying according to the Word of God and with the Spirit of God</a:t>
            </a:r>
            <a:endParaRPr lang="en-US" b="1" dirty="0"/>
          </a:p>
          <a:p>
            <a:endParaRPr lang="en-US" dirty="0"/>
          </a:p>
        </p:txBody>
      </p:sp>
      <p:sp>
        <p:nvSpPr>
          <p:cNvPr id="4" name="Slide Number Placeholder 3"/>
          <p:cNvSpPr>
            <a:spLocks noGrp="1"/>
          </p:cNvSpPr>
          <p:nvPr>
            <p:ph type="sldNum" sz="quarter" idx="5"/>
          </p:nvPr>
        </p:nvSpPr>
        <p:spPr/>
        <p:txBody>
          <a:bodyPr/>
          <a:lstStyle/>
          <a:p>
            <a:fld id="{FA64088B-7938-4D9B-9A52-417BDCEDE551}" type="slidenum">
              <a:rPr lang="en-US" smtClean="0"/>
              <a:t>3</a:t>
            </a:fld>
            <a:endParaRPr lang="en-US"/>
          </a:p>
        </p:txBody>
      </p:sp>
    </p:spTree>
    <p:extLst>
      <p:ext uri="{BB962C8B-B14F-4D97-AF65-F5344CB8AC3E}">
        <p14:creationId xmlns:p14="http://schemas.microsoft.com/office/powerpoint/2010/main" val="1737335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Refresh Yourself in God – You are adequate for the task, provided you give your whole self-body, mind, heart and spirit.  It makes sense to begin every prayer walk with a time of worship before God.</a:t>
            </a:r>
          </a:p>
          <a:p>
            <a:endParaRPr lang="en-US" dirty="0"/>
          </a:p>
          <a:p>
            <a:r>
              <a:rPr lang="en-US" dirty="0"/>
              <a:t>	Prepare your heart – Open your mouth in order to open your heart.  Praise.  </a:t>
            </a:r>
          </a:p>
          <a:p>
            <a:r>
              <a:rPr lang="en-US" dirty="0"/>
              <a:t>		Put the name of Jesus on your lips.  </a:t>
            </a:r>
          </a:p>
          <a:p>
            <a:r>
              <a:rPr lang="en-US" dirty="0"/>
              <a:t>		Dismiss other desires or affections.   </a:t>
            </a:r>
          </a:p>
          <a:p>
            <a:r>
              <a:rPr lang="en-US" dirty="0"/>
              <a:t>		Position your heart before God in fresh gratitude and blessing. </a:t>
            </a:r>
          </a:p>
          <a:p>
            <a:endParaRPr lang="en-US" dirty="0"/>
          </a:p>
          <a:p>
            <a:r>
              <a:rPr lang="en-US" dirty="0"/>
              <a:t>	Gather your mind – Take charge of the directions your mind will go.</a:t>
            </a:r>
          </a:p>
          <a:p>
            <a:r>
              <a:rPr lang="en-US" dirty="0"/>
              <a:t>		Fix your attention on the purposes, ways, and thoughts of God.</a:t>
            </a:r>
          </a:p>
          <a:p>
            <a:r>
              <a:rPr lang="en-US" dirty="0"/>
              <a:t>		Reading Scripture audibly helps to focus your attention.</a:t>
            </a:r>
          </a:p>
          <a:p>
            <a:r>
              <a:rPr lang="en-US" dirty="0"/>
              <a:t>		Leave pressures and other thoughts to God.</a:t>
            </a:r>
          </a:p>
          <a:p>
            <a:endParaRPr lang="en-US" dirty="0"/>
          </a:p>
          <a:p>
            <a:r>
              <a:rPr lang="en-US" dirty="0"/>
              <a:t>	Seek God for Assistance – Be still before Him for a short while</a:t>
            </a:r>
          </a:p>
          <a:p>
            <a:r>
              <a:rPr lang="en-US" dirty="0"/>
              <a:t>		Seek to sense special instructions from the Lord regarding where you should walk or what you should pray.</a:t>
            </a:r>
          </a:p>
          <a:p>
            <a:r>
              <a:rPr lang="en-US" dirty="0"/>
              <a:t>		Go to the plans that you have formed unless you sense otherwise.</a:t>
            </a:r>
          </a:p>
          <a:p>
            <a:r>
              <a:rPr lang="en-US" dirty="0"/>
              <a:t>		Don’t be trapped into thinking that every prayer walking session should be different</a:t>
            </a:r>
          </a:p>
          <a:p>
            <a:endParaRPr lang="en-US" dirty="0"/>
          </a:p>
          <a:p>
            <a:r>
              <a:rPr lang="en-US" dirty="0"/>
              <a:t>Refresh Relationships – Perhaps the strongest argument against prayer-walking by yourself is that you miss out on making the unassailable prophetic statement of believers literally walking together.  </a:t>
            </a:r>
          </a:p>
          <a:p>
            <a:r>
              <a:rPr lang="en-US" dirty="0"/>
              <a:t>	     Love relationships become Christ’s “body language” to the heavenlies.  You can imagine the havoc when there is estrangement and sinful friction between prayer0walkers.  The foremost issue of spiritual battle is our love for one another.  </a:t>
            </a:r>
          </a:p>
          <a:p>
            <a:endParaRPr lang="en-US" dirty="0"/>
          </a:p>
          <a:p>
            <a:r>
              <a:rPr lang="en-US" dirty="0"/>
              <a:t>	Receive Each Other – Take the time to meet and greet each other as you gather</a:t>
            </a:r>
          </a:p>
          <a:p>
            <a:endParaRPr lang="en-US" dirty="0"/>
          </a:p>
          <a:p>
            <a:r>
              <a:rPr lang="en-US" dirty="0"/>
              <a:t>	Forgive Each Other – Preferably, prayer walkers will have repaired relationships with each other before the appointed hour for prayer walking.</a:t>
            </a:r>
          </a:p>
          <a:p>
            <a:r>
              <a:rPr lang="en-US" dirty="0"/>
              <a:t>	Rancorous relationships can open prayer walkers to significant vulnerability.  Prayer walkers with refreshed relationships step out from high ground.  </a:t>
            </a:r>
          </a:p>
          <a:p>
            <a:endParaRPr lang="en-US" dirty="0"/>
          </a:p>
          <a:p>
            <a:r>
              <a:rPr lang="en-US" dirty="0"/>
              <a:t>	Approach God – Take your stance before the altar, enthroned in highest heaven.  The way is opened for us forever by the blood and priestly excellence of Jesus.</a:t>
            </a:r>
          </a:p>
          <a:p>
            <a:endParaRPr lang="en-US" dirty="0"/>
          </a:p>
          <a:p>
            <a:r>
              <a:rPr lang="en-US" dirty="0"/>
              <a:t>	Brief the Team – Brief them about the five basic parameters of the day’s prayer walk</a:t>
            </a:r>
          </a:p>
          <a:p>
            <a:endParaRPr lang="en-US" dirty="0"/>
          </a:p>
          <a:p>
            <a:pPr marL="2800350" lvl="5" indent="-514350">
              <a:buAutoNum type="arabicPeriod"/>
            </a:pPr>
            <a:r>
              <a:rPr lang="en-US" sz="1200" dirty="0"/>
              <a:t>Who?  Organize prayer teams</a:t>
            </a:r>
          </a:p>
          <a:p>
            <a:pPr marL="2800350" lvl="5" indent="-514350">
              <a:buAutoNum type="arabicPeriod"/>
            </a:pPr>
            <a:r>
              <a:rPr lang="en-US" sz="1200" dirty="0"/>
              <a:t>Where?  Designate areas, routes, and sites.</a:t>
            </a:r>
          </a:p>
          <a:p>
            <a:pPr marL="2800350" lvl="5" indent="-514350">
              <a:buAutoNum type="arabicPeriod"/>
            </a:pPr>
            <a:r>
              <a:rPr lang="en-US" sz="1200" dirty="0"/>
              <a:t>When?  Agree on timing</a:t>
            </a:r>
          </a:p>
          <a:p>
            <a:pPr marL="2800350" lvl="5" indent="-514350">
              <a:buAutoNum type="arabicPeriod"/>
            </a:pPr>
            <a:r>
              <a:rPr lang="en-US" sz="1200" dirty="0"/>
              <a:t>What?  Review topics of prayer</a:t>
            </a:r>
          </a:p>
          <a:p>
            <a:pPr marL="2800350" lvl="5" indent="-514350">
              <a:buAutoNum type="arabicPeriod"/>
            </a:pPr>
            <a:r>
              <a:rPr lang="en-US" sz="1200" dirty="0"/>
              <a:t>Why?  Emphasize the significance of prayer-walking</a:t>
            </a:r>
          </a:p>
          <a:p>
            <a:endParaRPr lang="en-US" dirty="0"/>
          </a:p>
          <a:p>
            <a:endParaRPr lang="en-US" dirty="0"/>
          </a:p>
          <a:p>
            <a:r>
              <a:rPr lang="en-US" dirty="0"/>
              <a:t>		</a:t>
            </a:r>
          </a:p>
          <a:p>
            <a:endParaRPr lang="en-US" dirty="0"/>
          </a:p>
          <a:p>
            <a:r>
              <a:rPr lang="en-US" dirty="0"/>
              <a:t>		</a:t>
            </a:r>
          </a:p>
        </p:txBody>
      </p:sp>
      <p:sp>
        <p:nvSpPr>
          <p:cNvPr id="4" name="Slide Number Placeholder 3"/>
          <p:cNvSpPr>
            <a:spLocks noGrp="1"/>
          </p:cNvSpPr>
          <p:nvPr>
            <p:ph type="sldNum" sz="quarter" idx="5"/>
          </p:nvPr>
        </p:nvSpPr>
        <p:spPr/>
        <p:txBody>
          <a:bodyPr/>
          <a:lstStyle/>
          <a:p>
            <a:fld id="{FA64088B-7938-4D9B-9A52-417BDCEDE551}" type="slidenum">
              <a:rPr lang="en-US" smtClean="0"/>
              <a:t>4</a:t>
            </a:fld>
            <a:endParaRPr lang="en-US"/>
          </a:p>
        </p:txBody>
      </p:sp>
    </p:spTree>
    <p:extLst>
      <p:ext uri="{BB962C8B-B14F-4D97-AF65-F5344CB8AC3E}">
        <p14:creationId xmlns:p14="http://schemas.microsoft.com/office/powerpoint/2010/main" val="1192917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Your Eyes – Most of prayer walking is vision, which has been described as “the art of seeing what you are looking at.”</a:t>
            </a:r>
          </a:p>
          <a:p>
            <a:r>
              <a:rPr lang="en-US" dirty="0"/>
              <a:t>	During the prayer walk, seeing a “For Sale” sign may stimulate you to pray for those who have moved away or to bless the family that will soon move in.  </a:t>
            </a:r>
          </a:p>
          <a:p>
            <a:endParaRPr lang="en-US" dirty="0"/>
          </a:p>
          <a:p>
            <a:r>
              <a:rPr lang="en-US" dirty="0"/>
              <a:t>	A practical way to use “the eyes of the heart” (Eph. 1:18) is to ask God to help you see the city with his eyes.    He is well able to show you what you need to see.</a:t>
            </a:r>
          </a:p>
          <a:p>
            <a:endParaRPr lang="en-US" dirty="0"/>
          </a:p>
          <a:p>
            <a:r>
              <a:rPr lang="en-US" dirty="0"/>
              <a:t>	Open your ears so that two-way prayer transpires.  Listen for God’s whispered cues.  Expect Him to highlight the truths you have hidden in your heart and apply them to what is around you.</a:t>
            </a:r>
          </a:p>
          <a:p>
            <a:endParaRPr lang="en-US" dirty="0"/>
          </a:p>
          <a:p>
            <a:r>
              <a:rPr lang="en-US" dirty="0"/>
              <a:t>Open Your Mouth – Enjoy Spirit-directed silence, but or the most part pray aloud.  Faith is bolstered as you verbalize prayer.</a:t>
            </a:r>
          </a:p>
          <a:p>
            <a:endParaRPr lang="en-US" dirty="0"/>
          </a:p>
          <a:p>
            <a:r>
              <a:rPr lang="en-US" dirty="0"/>
              <a:t>	Praying aloud doesn’t mean praying loudly.  Though some occasions call for dramatic, outspoken praying, most prayer walking takes place in a quiet, unobtrusive way.</a:t>
            </a:r>
          </a:p>
          <a:p>
            <a:endParaRPr lang="en-US" dirty="0"/>
          </a:p>
          <a:p>
            <a:r>
              <a:rPr lang="en-US" dirty="0"/>
              <a:t>	Don’t wait for impassioned feelings to float your prayers.  Choose to begin voicing what needs to be prayed.</a:t>
            </a:r>
          </a:p>
          <a:p>
            <a:r>
              <a:rPr lang="en-US" dirty="0"/>
              <a:t>	Prayer walks find themselves praying very deliberately most of the time.</a:t>
            </a:r>
          </a:p>
          <a:p>
            <a:endParaRPr lang="en-US" dirty="0"/>
          </a:p>
          <a:p>
            <a:r>
              <a:rPr lang="en-US" dirty="0"/>
              <a:t>Pray Together – Seek to consciously follow and reinforce prayers lifted by others in your prayer team.  One prayer multiplies with another as you learn to agree in your requests.  </a:t>
            </a:r>
          </a:p>
          <a:p>
            <a:r>
              <a:rPr lang="en-US" dirty="0"/>
              <a:t>	Pursue a conversational style so that you can develop cogent themes and topics together.  Sticking to the subject can prove challenging with so many prayer-provoking sights around you.</a:t>
            </a:r>
          </a:p>
          <a:p>
            <a:r>
              <a:rPr lang="en-US" dirty="0"/>
              <a:t>	It’s usually best to press a few points of prayer as far as you can, rather than hoping your team will cover every need with every prayer walk.  </a:t>
            </a:r>
          </a:p>
          <a:p>
            <a:r>
              <a:rPr lang="en-US" dirty="0"/>
              <a:t>	Learn to enjoy praying through the most important matters again and again.  </a:t>
            </a:r>
          </a:p>
          <a:p>
            <a:endParaRPr lang="en-US" dirty="0"/>
          </a:p>
          <a:p>
            <a:r>
              <a:rPr lang="en-US" dirty="0"/>
              <a:t>Pray with Scripture – Sometimes prayer walkers behold obvious needs but fail to sense how to pray.  </a:t>
            </a:r>
          </a:p>
          <a:p>
            <a:r>
              <a:rPr lang="en-US" dirty="0"/>
              <a:t>	Take along bits of Scripture or a small Bible when you walk. </a:t>
            </a:r>
          </a:p>
          <a:p>
            <a:r>
              <a:rPr lang="en-US" dirty="0"/>
              <a:t>	With minimal adaptation, these prayers virtually pray themselves.  </a:t>
            </a:r>
          </a:p>
          <a:p>
            <a:r>
              <a:rPr lang="en-US" dirty="0"/>
              <a:t>	Praying the Word of God is praying the will of God</a:t>
            </a:r>
          </a:p>
          <a:p>
            <a:endParaRPr lang="en-US" dirty="0"/>
          </a:p>
          <a:p>
            <a:r>
              <a:rPr lang="en-US" dirty="0"/>
              <a:t>Pray with Relevance – Allow the community you are prayer walking to preoccupy your prayer.  </a:t>
            </a:r>
          </a:p>
          <a:p>
            <a:r>
              <a:rPr lang="en-US" dirty="0"/>
              <a:t>	Leave personal “Laundry lists” of prayer needs behind.</a:t>
            </a:r>
          </a:p>
          <a:p>
            <a:r>
              <a:rPr lang="en-US" dirty="0"/>
              <a:t>	Pray with sensitivity to the people and places you are actually encountering.  </a:t>
            </a:r>
          </a:p>
          <a:p>
            <a:r>
              <a:rPr lang="en-US" dirty="0"/>
              <a:t>	Mix compassion with curiosity as you pass homes, shops, and schools.</a:t>
            </a:r>
          </a:p>
          <a:p>
            <a:r>
              <a:rPr lang="en-US" dirty="0"/>
              <a:t>	Rouse your interest in familiar settings and faces by considering how their stories may unfold in soon coming years.  </a:t>
            </a:r>
          </a:p>
          <a:p>
            <a:r>
              <a:rPr lang="en-US" dirty="0"/>
              <a:t>		What have they experienced to bring them to this point?  What does God desire for them?</a:t>
            </a:r>
          </a:p>
        </p:txBody>
      </p:sp>
      <p:sp>
        <p:nvSpPr>
          <p:cNvPr id="4" name="Slide Number Placeholder 3"/>
          <p:cNvSpPr>
            <a:spLocks noGrp="1"/>
          </p:cNvSpPr>
          <p:nvPr>
            <p:ph type="sldNum" sz="quarter" idx="5"/>
          </p:nvPr>
        </p:nvSpPr>
        <p:spPr/>
        <p:txBody>
          <a:bodyPr/>
          <a:lstStyle/>
          <a:p>
            <a:fld id="{FA64088B-7938-4D9B-9A52-417BDCEDE551}" type="slidenum">
              <a:rPr lang="en-US" smtClean="0"/>
              <a:t>5</a:t>
            </a:fld>
            <a:endParaRPr lang="en-US"/>
          </a:p>
        </p:txBody>
      </p:sp>
    </p:spTree>
    <p:extLst>
      <p:ext uri="{BB962C8B-B14F-4D97-AF65-F5344CB8AC3E}">
        <p14:creationId xmlns:p14="http://schemas.microsoft.com/office/powerpoint/2010/main" val="212710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Assemble prayer walkers soon after walking to report to each other significant prayers and insights.</a:t>
            </a:r>
          </a:p>
          <a:p>
            <a:r>
              <a:rPr lang="en-US" dirty="0"/>
              <a:t>	Tell stories of answered prayers, but avoid creating an expectation that each prayer walker will have a dramatic story to tell.</a:t>
            </a:r>
          </a:p>
          <a:p>
            <a:r>
              <a:rPr lang="en-US" dirty="0"/>
              <a:t>	Be ready for any who may return heavy-hearted or exultant.</a:t>
            </a:r>
          </a:p>
          <a:p>
            <a:endParaRPr lang="en-US" dirty="0"/>
          </a:p>
          <a:p>
            <a:r>
              <a:rPr lang="en-US" dirty="0"/>
              <a:t>	Keep a record of important matters to help in future prayer walking.</a:t>
            </a:r>
          </a:p>
          <a:p>
            <a:r>
              <a:rPr lang="en-US" dirty="0"/>
              <a:t>		Some prayer walkers maintain a journal to keep track of prayers prayed as memory can quickly fade.</a:t>
            </a:r>
          </a:p>
          <a:p>
            <a:r>
              <a:rPr lang="en-US" dirty="0"/>
              <a:t>	Trace accomplished routes on a map.</a:t>
            </a:r>
          </a:p>
          <a:p>
            <a:r>
              <a:rPr lang="en-US" dirty="0"/>
              <a:t>	Evaluate the prayer walking session How can you make changes that will enrich later prayer walks?</a:t>
            </a:r>
          </a:p>
          <a:p>
            <a:endParaRPr lang="en-US" dirty="0"/>
          </a:p>
          <a:p>
            <a:r>
              <a:rPr lang="en-US" dirty="0"/>
              <a:t>	Consider what your prayers and insights may mean for various ministry efforts.  </a:t>
            </a:r>
          </a:p>
          <a:p>
            <a:r>
              <a:rPr lang="en-US" dirty="0"/>
              <a:t>		Has God spoken in such a way that a word should be wisely shared with others?  </a:t>
            </a:r>
          </a:p>
          <a:p>
            <a:r>
              <a:rPr lang="en-US" dirty="0"/>
              <a:t>	Decide how, when, and where to continue prayer walking. </a:t>
            </a:r>
          </a:p>
        </p:txBody>
      </p:sp>
      <p:sp>
        <p:nvSpPr>
          <p:cNvPr id="4" name="Slide Number Placeholder 3"/>
          <p:cNvSpPr>
            <a:spLocks noGrp="1"/>
          </p:cNvSpPr>
          <p:nvPr>
            <p:ph type="sldNum" sz="quarter" idx="5"/>
          </p:nvPr>
        </p:nvSpPr>
        <p:spPr/>
        <p:txBody>
          <a:bodyPr/>
          <a:lstStyle/>
          <a:p>
            <a:fld id="{FA64088B-7938-4D9B-9A52-417BDCEDE551}" type="slidenum">
              <a:rPr lang="en-US" smtClean="0"/>
              <a:t>6</a:t>
            </a:fld>
            <a:endParaRPr lang="en-US"/>
          </a:p>
        </p:txBody>
      </p:sp>
    </p:spTree>
    <p:extLst>
      <p:ext uri="{BB962C8B-B14F-4D97-AF65-F5344CB8AC3E}">
        <p14:creationId xmlns:p14="http://schemas.microsoft.com/office/powerpoint/2010/main" val="458841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2B7A-589B-4602-A7CC-6B96FEF85F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A89EE-2D0B-4EE5-95FB-24E354DBBF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59A4D7-2FF1-4116-B5D4-9345E067CDAD}"/>
              </a:ext>
            </a:extLst>
          </p:cNvPr>
          <p:cNvSpPr>
            <a:spLocks noGrp="1"/>
          </p:cNvSpPr>
          <p:nvPr>
            <p:ph type="dt" sz="half" idx="10"/>
          </p:nvPr>
        </p:nvSpPr>
        <p:spPr/>
        <p:txBody>
          <a:bodyPr/>
          <a:lstStyle/>
          <a:p>
            <a:fld id="{D88C356B-4F22-400F-BE8D-D3D46D37BE40}" type="datetimeFigureOut">
              <a:rPr lang="en-US" smtClean="0"/>
              <a:t>8/16/2023</a:t>
            </a:fld>
            <a:endParaRPr lang="en-US"/>
          </a:p>
        </p:txBody>
      </p:sp>
      <p:sp>
        <p:nvSpPr>
          <p:cNvPr id="5" name="Footer Placeholder 4">
            <a:extLst>
              <a:ext uri="{FF2B5EF4-FFF2-40B4-BE49-F238E27FC236}">
                <a16:creationId xmlns:a16="http://schemas.microsoft.com/office/drawing/2014/main" id="{B1C55E1C-60FA-4106-997E-772AB1235A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F262-1A82-4697-B6BC-D60A10536C60}"/>
              </a:ext>
            </a:extLst>
          </p:cNvPr>
          <p:cNvSpPr>
            <a:spLocks noGrp="1"/>
          </p:cNvSpPr>
          <p:nvPr>
            <p:ph type="sldNum" sz="quarter" idx="12"/>
          </p:nvPr>
        </p:nvSpPr>
        <p:spPr/>
        <p:txBody>
          <a:bodyPr/>
          <a:lstStyle/>
          <a:p>
            <a:fld id="{C9A5AE86-322C-46A5-84CF-53AC9AE958AE}" type="slidenum">
              <a:rPr lang="en-US" smtClean="0"/>
              <a:t>‹#›</a:t>
            </a:fld>
            <a:endParaRPr lang="en-US"/>
          </a:p>
        </p:txBody>
      </p:sp>
    </p:spTree>
    <p:extLst>
      <p:ext uri="{BB962C8B-B14F-4D97-AF65-F5344CB8AC3E}">
        <p14:creationId xmlns:p14="http://schemas.microsoft.com/office/powerpoint/2010/main" val="248199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EBF94-4D49-451D-B9BE-2BBC682F8D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B5CCCD-440B-42FD-BA7B-53E26A8288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013B4-0EB3-47D7-8CC6-3AAD71D26BEF}"/>
              </a:ext>
            </a:extLst>
          </p:cNvPr>
          <p:cNvSpPr>
            <a:spLocks noGrp="1"/>
          </p:cNvSpPr>
          <p:nvPr>
            <p:ph type="dt" sz="half" idx="10"/>
          </p:nvPr>
        </p:nvSpPr>
        <p:spPr/>
        <p:txBody>
          <a:bodyPr/>
          <a:lstStyle/>
          <a:p>
            <a:fld id="{D88C356B-4F22-400F-BE8D-D3D46D37BE40}" type="datetimeFigureOut">
              <a:rPr lang="en-US" smtClean="0"/>
              <a:t>8/16/2023</a:t>
            </a:fld>
            <a:endParaRPr lang="en-US"/>
          </a:p>
        </p:txBody>
      </p:sp>
      <p:sp>
        <p:nvSpPr>
          <p:cNvPr id="5" name="Footer Placeholder 4">
            <a:extLst>
              <a:ext uri="{FF2B5EF4-FFF2-40B4-BE49-F238E27FC236}">
                <a16:creationId xmlns:a16="http://schemas.microsoft.com/office/drawing/2014/main" id="{0ABE5B58-3C3A-4C73-92DA-6A4327EB4C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99D37-1552-40FC-ACC9-F37414DCBDF3}"/>
              </a:ext>
            </a:extLst>
          </p:cNvPr>
          <p:cNvSpPr>
            <a:spLocks noGrp="1"/>
          </p:cNvSpPr>
          <p:nvPr>
            <p:ph type="sldNum" sz="quarter" idx="12"/>
          </p:nvPr>
        </p:nvSpPr>
        <p:spPr/>
        <p:txBody>
          <a:bodyPr/>
          <a:lstStyle/>
          <a:p>
            <a:fld id="{C9A5AE86-322C-46A5-84CF-53AC9AE958AE}" type="slidenum">
              <a:rPr lang="en-US" smtClean="0"/>
              <a:t>‹#›</a:t>
            </a:fld>
            <a:endParaRPr lang="en-US"/>
          </a:p>
        </p:txBody>
      </p:sp>
    </p:spTree>
    <p:extLst>
      <p:ext uri="{BB962C8B-B14F-4D97-AF65-F5344CB8AC3E}">
        <p14:creationId xmlns:p14="http://schemas.microsoft.com/office/powerpoint/2010/main" val="161127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1EB82B-EE24-45ED-8D8B-FCCF2F93BE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BE40CC-BE89-4332-B296-A6B70164B1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D11FA2-3BE4-4920-8529-567F97F3AD01}"/>
              </a:ext>
            </a:extLst>
          </p:cNvPr>
          <p:cNvSpPr>
            <a:spLocks noGrp="1"/>
          </p:cNvSpPr>
          <p:nvPr>
            <p:ph type="dt" sz="half" idx="10"/>
          </p:nvPr>
        </p:nvSpPr>
        <p:spPr/>
        <p:txBody>
          <a:bodyPr/>
          <a:lstStyle/>
          <a:p>
            <a:fld id="{D88C356B-4F22-400F-BE8D-D3D46D37BE40}" type="datetimeFigureOut">
              <a:rPr lang="en-US" smtClean="0"/>
              <a:t>8/16/2023</a:t>
            </a:fld>
            <a:endParaRPr lang="en-US"/>
          </a:p>
        </p:txBody>
      </p:sp>
      <p:sp>
        <p:nvSpPr>
          <p:cNvPr id="5" name="Footer Placeholder 4">
            <a:extLst>
              <a:ext uri="{FF2B5EF4-FFF2-40B4-BE49-F238E27FC236}">
                <a16:creationId xmlns:a16="http://schemas.microsoft.com/office/drawing/2014/main" id="{253CEE50-F129-4E89-9BFF-7731FFA7B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D8BE0-4429-4E04-81B4-C015ACA4151C}"/>
              </a:ext>
            </a:extLst>
          </p:cNvPr>
          <p:cNvSpPr>
            <a:spLocks noGrp="1"/>
          </p:cNvSpPr>
          <p:nvPr>
            <p:ph type="sldNum" sz="quarter" idx="12"/>
          </p:nvPr>
        </p:nvSpPr>
        <p:spPr/>
        <p:txBody>
          <a:bodyPr/>
          <a:lstStyle/>
          <a:p>
            <a:fld id="{C9A5AE86-322C-46A5-84CF-53AC9AE958AE}" type="slidenum">
              <a:rPr lang="en-US" smtClean="0"/>
              <a:t>‹#›</a:t>
            </a:fld>
            <a:endParaRPr lang="en-US"/>
          </a:p>
        </p:txBody>
      </p:sp>
    </p:spTree>
    <p:extLst>
      <p:ext uri="{BB962C8B-B14F-4D97-AF65-F5344CB8AC3E}">
        <p14:creationId xmlns:p14="http://schemas.microsoft.com/office/powerpoint/2010/main" val="34603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5919-610D-4D0D-812D-DFDD30E8DF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1CD5E6-C924-443B-B94F-333CA55568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17E914-9A29-48A4-89E8-45D0C1E56EDE}"/>
              </a:ext>
            </a:extLst>
          </p:cNvPr>
          <p:cNvSpPr>
            <a:spLocks noGrp="1"/>
          </p:cNvSpPr>
          <p:nvPr>
            <p:ph type="dt" sz="half" idx="10"/>
          </p:nvPr>
        </p:nvSpPr>
        <p:spPr/>
        <p:txBody>
          <a:bodyPr/>
          <a:lstStyle/>
          <a:p>
            <a:fld id="{D88C356B-4F22-400F-BE8D-D3D46D37BE40}" type="datetimeFigureOut">
              <a:rPr lang="en-US" smtClean="0"/>
              <a:t>8/16/2023</a:t>
            </a:fld>
            <a:endParaRPr lang="en-US"/>
          </a:p>
        </p:txBody>
      </p:sp>
      <p:sp>
        <p:nvSpPr>
          <p:cNvPr id="5" name="Footer Placeholder 4">
            <a:extLst>
              <a:ext uri="{FF2B5EF4-FFF2-40B4-BE49-F238E27FC236}">
                <a16:creationId xmlns:a16="http://schemas.microsoft.com/office/drawing/2014/main" id="{0417FED9-7DD6-4755-A33A-7C6B09E79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2D957-0AA7-41E4-8C81-1A897B82A4DA}"/>
              </a:ext>
            </a:extLst>
          </p:cNvPr>
          <p:cNvSpPr>
            <a:spLocks noGrp="1"/>
          </p:cNvSpPr>
          <p:nvPr>
            <p:ph type="sldNum" sz="quarter" idx="12"/>
          </p:nvPr>
        </p:nvSpPr>
        <p:spPr/>
        <p:txBody>
          <a:bodyPr/>
          <a:lstStyle/>
          <a:p>
            <a:fld id="{C9A5AE86-322C-46A5-84CF-53AC9AE958AE}" type="slidenum">
              <a:rPr lang="en-US" smtClean="0"/>
              <a:t>‹#›</a:t>
            </a:fld>
            <a:endParaRPr lang="en-US"/>
          </a:p>
        </p:txBody>
      </p:sp>
    </p:spTree>
    <p:extLst>
      <p:ext uri="{BB962C8B-B14F-4D97-AF65-F5344CB8AC3E}">
        <p14:creationId xmlns:p14="http://schemas.microsoft.com/office/powerpoint/2010/main" val="96015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8203-03D3-4286-8D3D-138A7AFB07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85873B-7832-4E37-ABAD-586040F45C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DC21CA-A025-4A26-9569-BCAC3EED252F}"/>
              </a:ext>
            </a:extLst>
          </p:cNvPr>
          <p:cNvSpPr>
            <a:spLocks noGrp="1"/>
          </p:cNvSpPr>
          <p:nvPr>
            <p:ph type="dt" sz="half" idx="10"/>
          </p:nvPr>
        </p:nvSpPr>
        <p:spPr/>
        <p:txBody>
          <a:bodyPr/>
          <a:lstStyle/>
          <a:p>
            <a:fld id="{D88C356B-4F22-400F-BE8D-D3D46D37BE40}" type="datetimeFigureOut">
              <a:rPr lang="en-US" smtClean="0"/>
              <a:t>8/16/2023</a:t>
            </a:fld>
            <a:endParaRPr lang="en-US"/>
          </a:p>
        </p:txBody>
      </p:sp>
      <p:sp>
        <p:nvSpPr>
          <p:cNvPr id="5" name="Footer Placeholder 4">
            <a:extLst>
              <a:ext uri="{FF2B5EF4-FFF2-40B4-BE49-F238E27FC236}">
                <a16:creationId xmlns:a16="http://schemas.microsoft.com/office/drawing/2014/main" id="{A16CB2C2-B7CA-4533-8DE3-645152435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DA56F-D3F1-4DAE-BC68-16D00D9B8B90}"/>
              </a:ext>
            </a:extLst>
          </p:cNvPr>
          <p:cNvSpPr>
            <a:spLocks noGrp="1"/>
          </p:cNvSpPr>
          <p:nvPr>
            <p:ph type="sldNum" sz="quarter" idx="12"/>
          </p:nvPr>
        </p:nvSpPr>
        <p:spPr/>
        <p:txBody>
          <a:bodyPr/>
          <a:lstStyle/>
          <a:p>
            <a:fld id="{C9A5AE86-322C-46A5-84CF-53AC9AE958AE}" type="slidenum">
              <a:rPr lang="en-US" smtClean="0"/>
              <a:t>‹#›</a:t>
            </a:fld>
            <a:endParaRPr lang="en-US"/>
          </a:p>
        </p:txBody>
      </p:sp>
    </p:spTree>
    <p:extLst>
      <p:ext uri="{BB962C8B-B14F-4D97-AF65-F5344CB8AC3E}">
        <p14:creationId xmlns:p14="http://schemas.microsoft.com/office/powerpoint/2010/main" val="116758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C8059-8BAE-42CD-88BC-E145ED123C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A18113-8CAD-4443-A068-98B95E4887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13D5B0-139C-44E3-BA4E-C909570BD4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AB8988-C9B5-4BA8-B807-A2DE2FACC0F8}"/>
              </a:ext>
            </a:extLst>
          </p:cNvPr>
          <p:cNvSpPr>
            <a:spLocks noGrp="1"/>
          </p:cNvSpPr>
          <p:nvPr>
            <p:ph type="dt" sz="half" idx="10"/>
          </p:nvPr>
        </p:nvSpPr>
        <p:spPr/>
        <p:txBody>
          <a:bodyPr/>
          <a:lstStyle/>
          <a:p>
            <a:fld id="{D88C356B-4F22-400F-BE8D-D3D46D37BE40}" type="datetimeFigureOut">
              <a:rPr lang="en-US" smtClean="0"/>
              <a:t>8/16/2023</a:t>
            </a:fld>
            <a:endParaRPr lang="en-US"/>
          </a:p>
        </p:txBody>
      </p:sp>
      <p:sp>
        <p:nvSpPr>
          <p:cNvPr id="6" name="Footer Placeholder 5">
            <a:extLst>
              <a:ext uri="{FF2B5EF4-FFF2-40B4-BE49-F238E27FC236}">
                <a16:creationId xmlns:a16="http://schemas.microsoft.com/office/drawing/2014/main" id="{BF4AE00B-9C07-42C9-803C-2BA4D14CCA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D6BC2D-9610-4AAA-B395-583B3E0A1DD0}"/>
              </a:ext>
            </a:extLst>
          </p:cNvPr>
          <p:cNvSpPr>
            <a:spLocks noGrp="1"/>
          </p:cNvSpPr>
          <p:nvPr>
            <p:ph type="sldNum" sz="quarter" idx="12"/>
          </p:nvPr>
        </p:nvSpPr>
        <p:spPr/>
        <p:txBody>
          <a:bodyPr/>
          <a:lstStyle/>
          <a:p>
            <a:fld id="{C9A5AE86-322C-46A5-84CF-53AC9AE958AE}" type="slidenum">
              <a:rPr lang="en-US" smtClean="0"/>
              <a:t>‹#›</a:t>
            </a:fld>
            <a:endParaRPr lang="en-US"/>
          </a:p>
        </p:txBody>
      </p:sp>
    </p:spTree>
    <p:extLst>
      <p:ext uri="{BB962C8B-B14F-4D97-AF65-F5344CB8AC3E}">
        <p14:creationId xmlns:p14="http://schemas.microsoft.com/office/powerpoint/2010/main" val="265341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953F8-431C-431A-9C0E-353B27AF96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7EF40A-CA59-433E-9FE2-6950D3463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B5A429-0B0D-483E-8C9B-E5FACB6839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F879FA-E9EE-48E0-BD9A-09F6B5AE12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12784-82B2-47C9-B35F-0D9BC93C6E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744217-C230-4E34-B68D-FD5E326F5F45}"/>
              </a:ext>
            </a:extLst>
          </p:cNvPr>
          <p:cNvSpPr>
            <a:spLocks noGrp="1"/>
          </p:cNvSpPr>
          <p:nvPr>
            <p:ph type="dt" sz="half" idx="10"/>
          </p:nvPr>
        </p:nvSpPr>
        <p:spPr/>
        <p:txBody>
          <a:bodyPr/>
          <a:lstStyle/>
          <a:p>
            <a:fld id="{D88C356B-4F22-400F-BE8D-D3D46D37BE40}" type="datetimeFigureOut">
              <a:rPr lang="en-US" smtClean="0"/>
              <a:t>8/16/2023</a:t>
            </a:fld>
            <a:endParaRPr lang="en-US"/>
          </a:p>
        </p:txBody>
      </p:sp>
      <p:sp>
        <p:nvSpPr>
          <p:cNvPr id="8" name="Footer Placeholder 7">
            <a:extLst>
              <a:ext uri="{FF2B5EF4-FFF2-40B4-BE49-F238E27FC236}">
                <a16:creationId xmlns:a16="http://schemas.microsoft.com/office/drawing/2014/main" id="{8689D45D-AECB-43D3-8808-C01C10F631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4818B8-5639-4A71-9425-0EF70A46EE74}"/>
              </a:ext>
            </a:extLst>
          </p:cNvPr>
          <p:cNvSpPr>
            <a:spLocks noGrp="1"/>
          </p:cNvSpPr>
          <p:nvPr>
            <p:ph type="sldNum" sz="quarter" idx="12"/>
          </p:nvPr>
        </p:nvSpPr>
        <p:spPr/>
        <p:txBody>
          <a:bodyPr/>
          <a:lstStyle/>
          <a:p>
            <a:fld id="{C9A5AE86-322C-46A5-84CF-53AC9AE958AE}" type="slidenum">
              <a:rPr lang="en-US" smtClean="0"/>
              <a:t>‹#›</a:t>
            </a:fld>
            <a:endParaRPr lang="en-US"/>
          </a:p>
        </p:txBody>
      </p:sp>
    </p:spTree>
    <p:extLst>
      <p:ext uri="{BB962C8B-B14F-4D97-AF65-F5344CB8AC3E}">
        <p14:creationId xmlns:p14="http://schemas.microsoft.com/office/powerpoint/2010/main" val="2000366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7540F-4BD4-4EB7-AD65-538204BC6E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199AF2-9D0B-4CDB-80F8-A5F681229A88}"/>
              </a:ext>
            </a:extLst>
          </p:cNvPr>
          <p:cNvSpPr>
            <a:spLocks noGrp="1"/>
          </p:cNvSpPr>
          <p:nvPr>
            <p:ph type="dt" sz="half" idx="10"/>
          </p:nvPr>
        </p:nvSpPr>
        <p:spPr/>
        <p:txBody>
          <a:bodyPr/>
          <a:lstStyle/>
          <a:p>
            <a:fld id="{D88C356B-4F22-400F-BE8D-D3D46D37BE40}" type="datetimeFigureOut">
              <a:rPr lang="en-US" smtClean="0"/>
              <a:t>8/16/2023</a:t>
            </a:fld>
            <a:endParaRPr lang="en-US"/>
          </a:p>
        </p:txBody>
      </p:sp>
      <p:sp>
        <p:nvSpPr>
          <p:cNvPr id="4" name="Footer Placeholder 3">
            <a:extLst>
              <a:ext uri="{FF2B5EF4-FFF2-40B4-BE49-F238E27FC236}">
                <a16:creationId xmlns:a16="http://schemas.microsoft.com/office/drawing/2014/main" id="{95625252-E7CB-49BF-A6CF-E04127FFB0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AFA151-4270-4743-9436-1F8297FE2DFA}"/>
              </a:ext>
            </a:extLst>
          </p:cNvPr>
          <p:cNvSpPr>
            <a:spLocks noGrp="1"/>
          </p:cNvSpPr>
          <p:nvPr>
            <p:ph type="sldNum" sz="quarter" idx="12"/>
          </p:nvPr>
        </p:nvSpPr>
        <p:spPr/>
        <p:txBody>
          <a:bodyPr/>
          <a:lstStyle/>
          <a:p>
            <a:fld id="{C9A5AE86-322C-46A5-84CF-53AC9AE958AE}" type="slidenum">
              <a:rPr lang="en-US" smtClean="0"/>
              <a:t>‹#›</a:t>
            </a:fld>
            <a:endParaRPr lang="en-US"/>
          </a:p>
        </p:txBody>
      </p:sp>
    </p:spTree>
    <p:extLst>
      <p:ext uri="{BB962C8B-B14F-4D97-AF65-F5344CB8AC3E}">
        <p14:creationId xmlns:p14="http://schemas.microsoft.com/office/powerpoint/2010/main" val="318208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945CF3-E069-497B-8E28-8762C416B1BC}"/>
              </a:ext>
            </a:extLst>
          </p:cNvPr>
          <p:cNvSpPr>
            <a:spLocks noGrp="1"/>
          </p:cNvSpPr>
          <p:nvPr>
            <p:ph type="dt" sz="half" idx="10"/>
          </p:nvPr>
        </p:nvSpPr>
        <p:spPr/>
        <p:txBody>
          <a:bodyPr/>
          <a:lstStyle/>
          <a:p>
            <a:fld id="{D88C356B-4F22-400F-BE8D-D3D46D37BE40}" type="datetimeFigureOut">
              <a:rPr lang="en-US" smtClean="0"/>
              <a:t>8/16/2023</a:t>
            </a:fld>
            <a:endParaRPr lang="en-US"/>
          </a:p>
        </p:txBody>
      </p:sp>
      <p:sp>
        <p:nvSpPr>
          <p:cNvPr id="3" name="Footer Placeholder 2">
            <a:extLst>
              <a:ext uri="{FF2B5EF4-FFF2-40B4-BE49-F238E27FC236}">
                <a16:creationId xmlns:a16="http://schemas.microsoft.com/office/drawing/2014/main" id="{A59550C2-196F-4F1C-9F5A-25F8A8F89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D5A25-83CC-40E4-8B1C-DCF41003313A}"/>
              </a:ext>
            </a:extLst>
          </p:cNvPr>
          <p:cNvSpPr>
            <a:spLocks noGrp="1"/>
          </p:cNvSpPr>
          <p:nvPr>
            <p:ph type="sldNum" sz="quarter" idx="12"/>
          </p:nvPr>
        </p:nvSpPr>
        <p:spPr/>
        <p:txBody>
          <a:bodyPr/>
          <a:lstStyle/>
          <a:p>
            <a:fld id="{C9A5AE86-322C-46A5-84CF-53AC9AE958AE}" type="slidenum">
              <a:rPr lang="en-US" smtClean="0"/>
              <a:t>‹#›</a:t>
            </a:fld>
            <a:endParaRPr lang="en-US"/>
          </a:p>
        </p:txBody>
      </p:sp>
    </p:spTree>
    <p:extLst>
      <p:ext uri="{BB962C8B-B14F-4D97-AF65-F5344CB8AC3E}">
        <p14:creationId xmlns:p14="http://schemas.microsoft.com/office/powerpoint/2010/main" val="301986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5CAB7-168D-4B69-B2F8-03283BBF9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B7D527-7BD6-498F-B5BB-BF3A172B66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586B12-4995-4A96-A265-C7C156F9E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A31338-DC91-4BA1-92D6-82470FDCB6C0}"/>
              </a:ext>
            </a:extLst>
          </p:cNvPr>
          <p:cNvSpPr>
            <a:spLocks noGrp="1"/>
          </p:cNvSpPr>
          <p:nvPr>
            <p:ph type="dt" sz="half" idx="10"/>
          </p:nvPr>
        </p:nvSpPr>
        <p:spPr/>
        <p:txBody>
          <a:bodyPr/>
          <a:lstStyle/>
          <a:p>
            <a:fld id="{D88C356B-4F22-400F-BE8D-D3D46D37BE40}" type="datetimeFigureOut">
              <a:rPr lang="en-US" smtClean="0"/>
              <a:t>8/16/2023</a:t>
            </a:fld>
            <a:endParaRPr lang="en-US"/>
          </a:p>
        </p:txBody>
      </p:sp>
      <p:sp>
        <p:nvSpPr>
          <p:cNvPr id="6" name="Footer Placeholder 5">
            <a:extLst>
              <a:ext uri="{FF2B5EF4-FFF2-40B4-BE49-F238E27FC236}">
                <a16:creationId xmlns:a16="http://schemas.microsoft.com/office/drawing/2014/main" id="{201406E4-59EE-4631-92E0-432AE7DE9A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198314-CF76-4599-B783-262D7A8D1CA6}"/>
              </a:ext>
            </a:extLst>
          </p:cNvPr>
          <p:cNvSpPr>
            <a:spLocks noGrp="1"/>
          </p:cNvSpPr>
          <p:nvPr>
            <p:ph type="sldNum" sz="quarter" idx="12"/>
          </p:nvPr>
        </p:nvSpPr>
        <p:spPr/>
        <p:txBody>
          <a:bodyPr/>
          <a:lstStyle/>
          <a:p>
            <a:fld id="{C9A5AE86-322C-46A5-84CF-53AC9AE958AE}" type="slidenum">
              <a:rPr lang="en-US" smtClean="0"/>
              <a:t>‹#›</a:t>
            </a:fld>
            <a:endParaRPr lang="en-US"/>
          </a:p>
        </p:txBody>
      </p:sp>
    </p:spTree>
    <p:extLst>
      <p:ext uri="{BB962C8B-B14F-4D97-AF65-F5344CB8AC3E}">
        <p14:creationId xmlns:p14="http://schemas.microsoft.com/office/powerpoint/2010/main" val="314883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EEAF8-703A-4DD8-A3E1-A9A71426E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6CEF64-F6BD-4A45-9FCB-981128DFF1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0DF9D5-0CB6-48AB-882A-58FDC8145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D75A5E-839C-4398-AA6D-A09ED71129A8}"/>
              </a:ext>
            </a:extLst>
          </p:cNvPr>
          <p:cNvSpPr>
            <a:spLocks noGrp="1"/>
          </p:cNvSpPr>
          <p:nvPr>
            <p:ph type="dt" sz="half" idx="10"/>
          </p:nvPr>
        </p:nvSpPr>
        <p:spPr/>
        <p:txBody>
          <a:bodyPr/>
          <a:lstStyle/>
          <a:p>
            <a:fld id="{D88C356B-4F22-400F-BE8D-D3D46D37BE40}" type="datetimeFigureOut">
              <a:rPr lang="en-US" smtClean="0"/>
              <a:t>8/16/2023</a:t>
            </a:fld>
            <a:endParaRPr lang="en-US"/>
          </a:p>
        </p:txBody>
      </p:sp>
      <p:sp>
        <p:nvSpPr>
          <p:cNvPr id="6" name="Footer Placeholder 5">
            <a:extLst>
              <a:ext uri="{FF2B5EF4-FFF2-40B4-BE49-F238E27FC236}">
                <a16:creationId xmlns:a16="http://schemas.microsoft.com/office/drawing/2014/main" id="{14E51F18-3169-4194-8683-A5B5984D38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0FA238-AFCE-404E-852C-D930285FD221}"/>
              </a:ext>
            </a:extLst>
          </p:cNvPr>
          <p:cNvSpPr>
            <a:spLocks noGrp="1"/>
          </p:cNvSpPr>
          <p:nvPr>
            <p:ph type="sldNum" sz="quarter" idx="12"/>
          </p:nvPr>
        </p:nvSpPr>
        <p:spPr/>
        <p:txBody>
          <a:bodyPr/>
          <a:lstStyle/>
          <a:p>
            <a:fld id="{C9A5AE86-322C-46A5-84CF-53AC9AE958AE}" type="slidenum">
              <a:rPr lang="en-US" smtClean="0"/>
              <a:t>‹#›</a:t>
            </a:fld>
            <a:endParaRPr lang="en-US"/>
          </a:p>
        </p:txBody>
      </p:sp>
    </p:spTree>
    <p:extLst>
      <p:ext uri="{BB962C8B-B14F-4D97-AF65-F5344CB8AC3E}">
        <p14:creationId xmlns:p14="http://schemas.microsoft.com/office/powerpoint/2010/main" val="321998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538060-E730-4141-9C43-0F4710C103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61811C-002C-4DDD-B5CE-E81CBE2B1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1EC59D-9ED9-44E4-91DF-6C3C33B916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C356B-4F22-400F-BE8D-D3D46D37BE40}" type="datetimeFigureOut">
              <a:rPr lang="en-US" smtClean="0"/>
              <a:t>8/16/2023</a:t>
            </a:fld>
            <a:endParaRPr lang="en-US"/>
          </a:p>
        </p:txBody>
      </p:sp>
      <p:sp>
        <p:nvSpPr>
          <p:cNvPr id="5" name="Footer Placeholder 4">
            <a:extLst>
              <a:ext uri="{FF2B5EF4-FFF2-40B4-BE49-F238E27FC236}">
                <a16:creationId xmlns:a16="http://schemas.microsoft.com/office/drawing/2014/main" id="{5D872001-5702-4004-B983-18B92AB500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987F55-AE24-492F-B987-542E86443B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5AE86-322C-46A5-84CF-53AC9AE958AE}" type="slidenum">
              <a:rPr lang="en-US" smtClean="0"/>
              <a:t>‹#›</a:t>
            </a:fld>
            <a:endParaRPr lang="en-US"/>
          </a:p>
        </p:txBody>
      </p:sp>
    </p:spTree>
    <p:extLst>
      <p:ext uri="{BB962C8B-B14F-4D97-AF65-F5344CB8AC3E}">
        <p14:creationId xmlns:p14="http://schemas.microsoft.com/office/powerpoint/2010/main" val="320225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82B7817-C35C-48F7-B160-7A91F18232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4"/>
          <a:stretch/>
        </p:blipFill>
        <p:spPr bwMode="auto">
          <a:xfrm>
            <a:off x="20" y="10"/>
            <a:ext cx="4637226"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48553-6844-44F0-B8BF-A7C5062C85FE}"/>
              </a:ext>
            </a:extLst>
          </p:cNvPr>
          <p:cNvSpPr>
            <a:spLocks noGrp="1"/>
          </p:cNvSpPr>
          <p:nvPr>
            <p:ph type="ctrTitle"/>
          </p:nvPr>
        </p:nvSpPr>
        <p:spPr>
          <a:xfrm>
            <a:off x="5277328" y="640082"/>
            <a:ext cx="6274591" cy="3351602"/>
          </a:xfrm>
        </p:spPr>
        <p:txBody>
          <a:bodyPr>
            <a:normAutofit/>
          </a:bodyPr>
          <a:lstStyle/>
          <a:p>
            <a:pPr algn="l"/>
            <a:r>
              <a:rPr lang="en-US" sz="7200" dirty="0">
                <a:solidFill>
                  <a:schemeClr val="bg1"/>
                </a:solidFill>
              </a:rPr>
              <a:t>Chapter 2</a:t>
            </a:r>
          </a:p>
        </p:txBody>
      </p:sp>
      <p:sp>
        <p:nvSpPr>
          <p:cNvPr id="3" name="Subtitle 2">
            <a:extLst>
              <a:ext uri="{FF2B5EF4-FFF2-40B4-BE49-F238E27FC236}">
                <a16:creationId xmlns:a16="http://schemas.microsoft.com/office/drawing/2014/main" id="{B467AB2A-9908-44F6-B7BC-A0D0BE00CE9F}"/>
              </a:ext>
            </a:extLst>
          </p:cNvPr>
          <p:cNvSpPr>
            <a:spLocks noGrp="1"/>
          </p:cNvSpPr>
          <p:nvPr>
            <p:ph type="subTitle" idx="1"/>
          </p:nvPr>
        </p:nvSpPr>
        <p:spPr>
          <a:xfrm>
            <a:off x="5277327" y="4156276"/>
            <a:ext cx="6274592" cy="2061645"/>
          </a:xfrm>
        </p:spPr>
        <p:txBody>
          <a:bodyPr>
            <a:normAutofit/>
          </a:bodyPr>
          <a:lstStyle/>
          <a:p>
            <a:pPr algn="l"/>
            <a:r>
              <a:rPr lang="en-US" sz="4400" dirty="0">
                <a:solidFill>
                  <a:schemeClr val="bg1"/>
                </a:solidFill>
              </a:rPr>
              <a:t>Basic Prayer-walking</a:t>
            </a:r>
          </a:p>
        </p:txBody>
      </p:sp>
    </p:spTree>
    <p:extLst>
      <p:ext uri="{BB962C8B-B14F-4D97-AF65-F5344CB8AC3E}">
        <p14:creationId xmlns:p14="http://schemas.microsoft.com/office/powerpoint/2010/main" val="3059776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F9DD-7495-4689-824E-BFA5B789B487}"/>
              </a:ext>
            </a:extLst>
          </p:cNvPr>
          <p:cNvSpPr>
            <a:spLocks noGrp="1"/>
          </p:cNvSpPr>
          <p:nvPr>
            <p:ph type="title"/>
          </p:nvPr>
        </p:nvSpPr>
        <p:spPr>
          <a:xfrm>
            <a:off x="4965430" y="629268"/>
            <a:ext cx="6586491" cy="1286160"/>
          </a:xfrm>
        </p:spPr>
        <p:txBody>
          <a:bodyPr anchor="b">
            <a:normAutofit/>
          </a:bodyPr>
          <a:lstStyle/>
          <a:p>
            <a:r>
              <a:rPr lang="en-US" dirty="0"/>
              <a:t>Simple to Learn</a:t>
            </a:r>
          </a:p>
        </p:txBody>
      </p:sp>
      <p:sp>
        <p:nvSpPr>
          <p:cNvPr id="3" name="Content Placeholder 2">
            <a:extLst>
              <a:ext uri="{FF2B5EF4-FFF2-40B4-BE49-F238E27FC236}">
                <a16:creationId xmlns:a16="http://schemas.microsoft.com/office/drawing/2014/main" id="{8B3FCA21-A46B-4B22-8CCA-F83592250196}"/>
              </a:ext>
            </a:extLst>
          </p:cNvPr>
          <p:cNvSpPr>
            <a:spLocks noGrp="1"/>
          </p:cNvSpPr>
          <p:nvPr>
            <p:ph idx="1"/>
          </p:nvPr>
        </p:nvSpPr>
        <p:spPr>
          <a:xfrm>
            <a:off x="4965431" y="2438400"/>
            <a:ext cx="6586489" cy="3785419"/>
          </a:xfrm>
        </p:spPr>
        <p:txBody>
          <a:bodyPr>
            <a:normAutofit/>
          </a:bodyPr>
          <a:lstStyle/>
          <a:p>
            <a:pPr marL="0" indent="0">
              <a:buNone/>
            </a:pPr>
            <a:r>
              <a:rPr lang="en-US" sz="2000" dirty="0"/>
              <a:t>  Most Christians learn how to prayer-walk quickly.  Why?  Once we get beyond habits of housing our prayers in stained-glass confinements, we experience a simple truth of prayer:  Intercession need not be long-distance prayer.  We instinctively draw near to those for whom we pray.  Prayer-walking is as basic as caring for others and crying for help.  It may actually be a more elementary format for prayer.   It is easier to direct our hearts with genuine </a:t>
            </a:r>
            <a:r>
              <a:rPr lang="en-US" sz="2000"/>
              <a:t>concern for </a:t>
            </a:r>
            <a:r>
              <a:rPr lang="en-US" sz="2000" dirty="0"/>
              <a:t>what fills our eyesight. </a:t>
            </a:r>
          </a:p>
        </p:txBody>
      </p:sp>
      <p:pic>
        <p:nvPicPr>
          <p:cNvPr id="5" name="Picture 4" descr="A picture containing ground, outdoor, building, person&#10;&#10;Description automatically generated">
            <a:extLst>
              <a:ext uri="{FF2B5EF4-FFF2-40B4-BE49-F238E27FC236}">
                <a16:creationId xmlns:a16="http://schemas.microsoft.com/office/drawing/2014/main" id="{F4BED4EF-9CD6-4FE0-8181-3D0D0BC7B833}"/>
              </a:ext>
            </a:extLst>
          </p:cNvPr>
          <p:cNvPicPr>
            <a:picLocks noChangeAspect="1"/>
          </p:cNvPicPr>
          <p:nvPr/>
        </p:nvPicPr>
        <p:blipFill rotWithShape="1">
          <a:blip r:embed="rId3">
            <a:extLst>
              <a:ext uri="{28A0092B-C50C-407E-A947-70E740481C1C}">
                <a14:useLocalDpi xmlns:a14="http://schemas.microsoft.com/office/drawing/2010/main" val="0"/>
              </a:ext>
            </a:extLst>
          </a:blip>
          <a:srcRect r="2" b="1250"/>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F9F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08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6542C-C62C-49BB-96A1-F9CF22F5AE9C}"/>
              </a:ext>
            </a:extLst>
          </p:cNvPr>
          <p:cNvSpPr>
            <a:spLocks noGrp="1"/>
          </p:cNvSpPr>
          <p:nvPr>
            <p:ph type="title"/>
          </p:nvPr>
        </p:nvSpPr>
        <p:spPr>
          <a:xfrm>
            <a:off x="4965430" y="629268"/>
            <a:ext cx="6586491" cy="1286160"/>
          </a:xfrm>
        </p:spPr>
        <p:txBody>
          <a:bodyPr anchor="b">
            <a:normAutofit/>
          </a:bodyPr>
          <a:lstStyle/>
          <a:p>
            <a:r>
              <a:rPr lang="en-US" dirty="0"/>
              <a:t>Hard to Pursue</a:t>
            </a:r>
          </a:p>
        </p:txBody>
      </p:sp>
      <p:sp>
        <p:nvSpPr>
          <p:cNvPr id="3" name="Content Placeholder 2">
            <a:extLst>
              <a:ext uri="{FF2B5EF4-FFF2-40B4-BE49-F238E27FC236}">
                <a16:creationId xmlns:a16="http://schemas.microsoft.com/office/drawing/2014/main" id="{7E16A152-3134-4FA1-B7DB-56546A09A7E8}"/>
              </a:ext>
            </a:extLst>
          </p:cNvPr>
          <p:cNvSpPr>
            <a:spLocks noGrp="1"/>
          </p:cNvSpPr>
          <p:nvPr>
            <p:ph idx="1"/>
          </p:nvPr>
        </p:nvSpPr>
        <p:spPr>
          <a:xfrm>
            <a:off x="4965431" y="2438400"/>
            <a:ext cx="6586489" cy="3785419"/>
          </a:xfrm>
        </p:spPr>
        <p:txBody>
          <a:bodyPr>
            <a:normAutofit/>
          </a:bodyPr>
          <a:lstStyle/>
          <a:p>
            <a:pPr marL="514350" indent="-514350">
              <a:buAutoNum type="arabicPeriod"/>
            </a:pPr>
            <a:r>
              <a:rPr lang="en-US" sz="2000"/>
              <a:t>Prayer-walking is spiritual battle – Prayer of any kind is a struggle.  Every prayer seems contested in forceful ways.</a:t>
            </a:r>
          </a:p>
          <a:p>
            <a:pPr marL="514350" indent="-514350">
              <a:buAutoNum type="arabicPeriod"/>
            </a:pPr>
            <a:r>
              <a:rPr lang="en-US" sz="2000"/>
              <a:t>Prayer-walking requires patience-Prayer-walking can be tough to continue because of our ingrained impatience.  We want instant results.</a:t>
            </a:r>
          </a:p>
          <a:p>
            <a:pPr marL="514350" indent="-514350">
              <a:buAutoNum type="arabicPeriod"/>
            </a:pPr>
            <a:r>
              <a:rPr lang="en-US" sz="2000"/>
              <a:t>Prayer-walkers need the freedom of well-learned fundamentals. – Much of the pleasure of prayer-walking is the joy of discovering hundreds of ways to pray for the same neighborhood.  Its even more fun to be on the scene when God answers prayer in surprising ways. </a:t>
            </a:r>
          </a:p>
        </p:txBody>
      </p:sp>
      <p:pic>
        <p:nvPicPr>
          <p:cNvPr id="5" name="Picture 4" descr="A picture containing outdoor, ground, walking, street&#10;&#10;Description automatically generated">
            <a:extLst>
              <a:ext uri="{FF2B5EF4-FFF2-40B4-BE49-F238E27FC236}">
                <a16:creationId xmlns:a16="http://schemas.microsoft.com/office/drawing/2014/main" id="{D26327C9-704D-4651-8261-8A3DA39C226D}"/>
              </a:ext>
            </a:extLst>
          </p:cNvPr>
          <p:cNvPicPr>
            <a:picLocks noChangeAspect="1"/>
          </p:cNvPicPr>
          <p:nvPr/>
        </p:nvPicPr>
        <p:blipFill rotWithShape="1">
          <a:blip r:embed="rId3">
            <a:extLst>
              <a:ext uri="{28A0092B-C50C-407E-A947-70E740481C1C}">
                <a14:useLocalDpi xmlns:a14="http://schemas.microsoft.com/office/drawing/2010/main" val="0"/>
              </a:ext>
            </a:extLst>
          </a:blip>
          <a:srcRect l="15508"/>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757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B312-D069-422C-8418-CA0292C632F1}"/>
              </a:ext>
            </a:extLst>
          </p:cNvPr>
          <p:cNvSpPr>
            <a:spLocks noGrp="1"/>
          </p:cNvSpPr>
          <p:nvPr>
            <p:ph type="title"/>
          </p:nvPr>
        </p:nvSpPr>
        <p:spPr>
          <a:xfrm>
            <a:off x="4965430" y="629268"/>
            <a:ext cx="6586491" cy="1286160"/>
          </a:xfrm>
        </p:spPr>
        <p:txBody>
          <a:bodyPr anchor="b">
            <a:normAutofit/>
          </a:bodyPr>
          <a:lstStyle/>
          <a:p>
            <a:r>
              <a:rPr lang="en-US" dirty="0"/>
              <a:t>Before the Walk:  Prepare</a:t>
            </a:r>
          </a:p>
        </p:txBody>
      </p:sp>
      <p:sp>
        <p:nvSpPr>
          <p:cNvPr id="3" name="Content Placeholder 2">
            <a:extLst>
              <a:ext uri="{FF2B5EF4-FFF2-40B4-BE49-F238E27FC236}">
                <a16:creationId xmlns:a16="http://schemas.microsoft.com/office/drawing/2014/main" id="{D8560CEA-79F7-46C2-9C71-C118A292DFDA}"/>
              </a:ext>
            </a:extLst>
          </p:cNvPr>
          <p:cNvSpPr>
            <a:spLocks noGrp="1"/>
          </p:cNvSpPr>
          <p:nvPr>
            <p:ph idx="1"/>
          </p:nvPr>
        </p:nvSpPr>
        <p:spPr>
          <a:xfrm>
            <a:off x="4965431" y="2438400"/>
            <a:ext cx="6586489" cy="3785419"/>
          </a:xfrm>
        </p:spPr>
        <p:txBody>
          <a:bodyPr>
            <a:normAutofit fontScale="85000" lnSpcReduction="20000"/>
          </a:bodyPr>
          <a:lstStyle/>
          <a:p>
            <a:pPr marL="514350" indent="-514350">
              <a:buAutoNum type="arabicPeriod"/>
            </a:pPr>
            <a:r>
              <a:rPr lang="en-US" sz="1700" dirty="0"/>
              <a:t>Refresh Yourself in God</a:t>
            </a:r>
          </a:p>
          <a:p>
            <a:pPr marL="971550" lvl="1" indent="-514350">
              <a:buAutoNum type="arabicPeriod"/>
            </a:pPr>
            <a:r>
              <a:rPr lang="en-US" sz="1600" dirty="0"/>
              <a:t>Prepare Your Heart</a:t>
            </a:r>
          </a:p>
          <a:p>
            <a:pPr marL="971550" lvl="1" indent="-514350">
              <a:buAutoNum type="arabicPeriod"/>
            </a:pPr>
            <a:r>
              <a:rPr lang="en-US" sz="1600" dirty="0"/>
              <a:t>Gather Your Mind</a:t>
            </a:r>
          </a:p>
          <a:p>
            <a:pPr marL="971550" lvl="1" indent="-514350">
              <a:buAutoNum type="arabicPeriod"/>
            </a:pPr>
            <a:r>
              <a:rPr lang="en-US" sz="1600" dirty="0"/>
              <a:t>Seek God for Assistance</a:t>
            </a:r>
          </a:p>
          <a:p>
            <a:pPr marL="971550" lvl="1" indent="-514350">
              <a:buAutoNum type="arabicPeriod"/>
            </a:pPr>
            <a:endParaRPr lang="en-US" sz="1300" dirty="0"/>
          </a:p>
          <a:p>
            <a:pPr marL="514350" indent="-514350">
              <a:buAutoNum type="arabicPeriod"/>
            </a:pPr>
            <a:r>
              <a:rPr lang="en-US" sz="1700" dirty="0"/>
              <a:t>Refresh Relationships</a:t>
            </a:r>
          </a:p>
          <a:p>
            <a:pPr marL="971550" lvl="1" indent="-514350">
              <a:buAutoNum type="arabicPeriod"/>
            </a:pPr>
            <a:r>
              <a:rPr lang="en-US" sz="1700" dirty="0"/>
              <a:t>Receive Each Other</a:t>
            </a:r>
          </a:p>
          <a:p>
            <a:pPr marL="971550" lvl="1" indent="-514350">
              <a:buAutoNum type="arabicPeriod"/>
            </a:pPr>
            <a:r>
              <a:rPr lang="en-US" sz="1700" dirty="0"/>
              <a:t>Forgive Each Other</a:t>
            </a:r>
          </a:p>
          <a:p>
            <a:pPr marL="971550" lvl="1" indent="-514350">
              <a:buAutoNum type="arabicPeriod"/>
            </a:pPr>
            <a:r>
              <a:rPr lang="en-US" sz="1700" dirty="0"/>
              <a:t>Approach God</a:t>
            </a:r>
          </a:p>
          <a:p>
            <a:pPr marL="971550" lvl="1" indent="-514350">
              <a:buAutoNum type="arabicPeriod"/>
            </a:pPr>
            <a:endParaRPr lang="en-US" sz="1700" dirty="0"/>
          </a:p>
          <a:p>
            <a:pPr marL="514350" indent="-514350">
              <a:buAutoNum type="arabicPeriod"/>
            </a:pPr>
            <a:r>
              <a:rPr lang="en-US" sz="1700" dirty="0"/>
              <a:t>Brief the Team</a:t>
            </a:r>
          </a:p>
          <a:p>
            <a:pPr marL="971550" lvl="1" indent="-514350">
              <a:buAutoNum type="arabicPeriod"/>
            </a:pPr>
            <a:r>
              <a:rPr lang="en-US" sz="1700" dirty="0"/>
              <a:t>Who?  Organize prayer teams</a:t>
            </a:r>
          </a:p>
          <a:p>
            <a:pPr marL="971550" lvl="1" indent="-514350">
              <a:buAutoNum type="arabicPeriod"/>
            </a:pPr>
            <a:r>
              <a:rPr lang="en-US" sz="1700" dirty="0"/>
              <a:t>Where?  Designate areas, routes, and sites.</a:t>
            </a:r>
          </a:p>
          <a:p>
            <a:pPr marL="971550" lvl="1" indent="-514350">
              <a:buAutoNum type="arabicPeriod"/>
            </a:pPr>
            <a:r>
              <a:rPr lang="en-US" sz="1700" dirty="0"/>
              <a:t>When?  Agree on timing</a:t>
            </a:r>
          </a:p>
          <a:p>
            <a:pPr marL="971550" lvl="1" indent="-514350">
              <a:buAutoNum type="arabicPeriod"/>
            </a:pPr>
            <a:r>
              <a:rPr lang="en-US" sz="1700" dirty="0"/>
              <a:t>What?  Review topics of prayer</a:t>
            </a:r>
          </a:p>
          <a:p>
            <a:pPr marL="971550" lvl="1" indent="-514350">
              <a:buAutoNum type="arabicPeriod"/>
            </a:pPr>
            <a:r>
              <a:rPr lang="en-US" sz="1700" dirty="0"/>
              <a:t>Why?  Emphasize the significance of prayer-walking</a:t>
            </a:r>
          </a:p>
        </p:txBody>
      </p:sp>
      <p:pic>
        <p:nvPicPr>
          <p:cNvPr id="5" name="Picture 4" descr="A picture containing ground, person, outdoor&#10;&#10;Description automatically generated">
            <a:extLst>
              <a:ext uri="{FF2B5EF4-FFF2-40B4-BE49-F238E27FC236}">
                <a16:creationId xmlns:a16="http://schemas.microsoft.com/office/drawing/2014/main" id="{D981447B-9F40-4ECF-A160-5D9AB7A9321A}"/>
              </a:ext>
            </a:extLst>
          </p:cNvPr>
          <p:cNvPicPr>
            <a:picLocks noChangeAspect="1"/>
          </p:cNvPicPr>
          <p:nvPr/>
        </p:nvPicPr>
        <p:blipFill rotWithShape="1">
          <a:blip r:embed="rId3">
            <a:extLst>
              <a:ext uri="{28A0092B-C50C-407E-A947-70E740481C1C}">
                <a14:useLocalDpi xmlns:a14="http://schemas.microsoft.com/office/drawing/2010/main" val="0"/>
              </a:ext>
            </a:extLst>
          </a:blip>
          <a:srcRect l="15368" r="39513"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438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50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CEC5-016E-48A8-AD33-665A126B1693}"/>
              </a:ext>
            </a:extLst>
          </p:cNvPr>
          <p:cNvSpPr>
            <a:spLocks noGrp="1"/>
          </p:cNvSpPr>
          <p:nvPr>
            <p:ph type="title"/>
          </p:nvPr>
        </p:nvSpPr>
        <p:spPr>
          <a:xfrm>
            <a:off x="4965430" y="629268"/>
            <a:ext cx="6586491" cy="1286160"/>
          </a:xfrm>
        </p:spPr>
        <p:txBody>
          <a:bodyPr anchor="b">
            <a:normAutofit/>
          </a:bodyPr>
          <a:lstStyle/>
          <a:p>
            <a:r>
              <a:rPr lang="en-US" dirty="0"/>
              <a:t>During the Walk:  Praying</a:t>
            </a:r>
          </a:p>
        </p:txBody>
      </p:sp>
      <p:sp>
        <p:nvSpPr>
          <p:cNvPr id="3" name="Content Placeholder 2">
            <a:extLst>
              <a:ext uri="{FF2B5EF4-FFF2-40B4-BE49-F238E27FC236}">
                <a16:creationId xmlns:a16="http://schemas.microsoft.com/office/drawing/2014/main" id="{423939CF-2942-4E3B-A9D9-29F985353D66}"/>
              </a:ext>
            </a:extLst>
          </p:cNvPr>
          <p:cNvSpPr>
            <a:spLocks noGrp="1"/>
          </p:cNvSpPr>
          <p:nvPr>
            <p:ph idx="1"/>
          </p:nvPr>
        </p:nvSpPr>
        <p:spPr>
          <a:xfrm>
            <a:off x="4965431" y="2438400"/>
            <a:ext cx="6586489" cy="3785419"/>
          </a:xfrm>
        </p:spPr>
        <p:txBody>
          <a:bodyPr>
            <a:normAutofit fontScale="70000" lnSpcReduction="20000"/>
          </a:bodyPr>
          <a:lstStyle/>
          <a:p>
            <a:r>
              <a:rPr lang="en-US" sz="2000" dirty="0"/>
              <a:t>Open Your Eyes</a:t>
            </a:r>
          </a:p>
          <a:p>
            <a:endParaRPr lang="en-US" sz="2000" dirty="0"/>
          </a:p>
          <a:p>
            <a:r>
              <a:rPr lang="en-US" sz="2000" dirty="0"/>
              <a:t>Open Your Ears`</a:t>
            </a:r>
          </a:p>
          <a:p>
            <a:endParaRPr lang="en-US" sz="2000" dirty="0"/>
          </a:p>
          <a:p>
            <a:r>
              <a:rPr lang="en-US" sz="2000" dirty="0"/>
              <a:t>Open Your Mouth</a:t>
            </a:r>
          </a:p>
          <a:p>
            <a:endParaRPr lang="en-US" sz="2000" dirty="0"/>
          </a:p>
          <a:p>
            <a:r>
              <a:rPr lang="en-US" sz="2000" dirty="0"/>
              <a:t>Pray Together</a:t>
            </a:r>
          </a:p>
          <a:p>
            <a:endParaRPr lang="en-US" sz="2000" dirty="0"/>
          </a:p>
          <a:p>
            <a:r>
              <a:rPr lang="en-US" sz="2000" dirty="0"/>
              <a:t>Pray with Scripture</a:t>
            </a:r>
          </a:p>
          <a:p>
            <a:endParaRPr lang="en-US" sz="2000" dirty="0"/>
          </a:p>
          <a:p>
            <a:r>
              <a:rPr lang="en-US" sz="2000" dirty="0"/>
              <a:t>Pray with Relevance</a:t>
            </a:r>
          </a:p>
          <a:p>
            <a:r>
              <a:rPr lang="en-US" sz="2000" dirty="0"/>
              <a:t>Pray with Reverence</a:t>
            </a:r>
          </a:p>
          <a:p>
            <a:r>
              <a:rPr lang="en-US" sz="2000" dirty="0"/>
              <a:t>Pray </a:t>
            </a:r>
            <a:r>
              <a:rPr lang="en-US" sz="2000"/>
              <a:t>with Expectancy</a:t>
            </a:r>
          </a:p>
          <a:p>
            <a:endParaRPr lang="en-US" sz="2000" dirty="0"/>
          </a:p>
        </p:txBody>
      </p:sp>
      <p:pic>
        <p:nvPicPr>
          <p:cNvPr id="5" name="Picture 4" descr="A picture containing building, outdoor, way, street&#10;&#10;Description automatically generated">
            <a:extLst>
              <a:ext uri="{FF2B5EF4-FFF2-40B4-BE49-F238E27FC236}">
                <a16:creationId xmlns:a16="http://schemas.microsoft.com/office/drawing/2014/main" id="{AF69B8F2-23F8-4DC0-882A-8CC08F239F34}"/>
              </a:ext>
            </a:extLst>
          </p:cNvPr>
          <p:cNvPicPr>
            <a:picLocks noChangeAspect="1"/>
          </p:cNvPicPr>
          <p:nvPr/>
        </p:nvPicPr>
        <p:blipFill rotWithShape="1">
          <a:blip r:embed="rId3">
            <a:extLst>
              <a:ext uri="{28A0092B-C50C-407E-A947-70E740481C1C}">
                <a14:useLocalDpi xmlns:a14="http://schemas.microsoft.com/office/drawing/2010/main" val="0"/>
              </a:ext>
            </a:extLst>
          </a:blip>
          <a:srcRect r="2" b="1250"/>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A33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75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C1AAEAA-5D02-4BFF-B451-D5D2EF4D1AE6}"/>
              </a:ext>
            </a:extLst>
          </p:cNvPr>
          <p:cNvPicPr>
            <a:picLocks noChangeAspect="1"/>
          </p:cNvPicPr>
          <p:nvPr/>
        </p:nvPicPr>
        <p:blipFill rotWithShape="1">
          <a:blip r:embed="rId3">
            <a:alphaModFix amt="60000"/>
            <a:extLst>
              <a:ext uri="{28A0092B-C50C-407E-A947-70E740481C1C}">
                <a14:useLocalDpi xmlns:a14="http://schemas.microsoft.com/office/drawing/2010/main" val="0"/>
              </a:ext>
            </a:extLst>
          </a:blip>
          <a:srcRect b="6639"/>
          <a:stretch/>
        </p:blipFill>
        <p:spPr>
          <a:xfrm>
            <a:off x="-1" y="10"/>
            <a:ext cx="12192001" cy="6857990"/>
          </a:xfrm>
          <a:prstGeom prst="rect">
            <a:avLst/>
          </a:prstGeom>
        </p:spPr>
      </p:pic>
      <p:sp>
        <p:nvSpPr>
          <p:cNvPr id="2" name="Title 1">
            <a:extLst>
              <a:ext uri="{FF2B5EF4-FFF2-40B4-BE49-F238E27FC236}">
                <a16:creationId xmlns:a16="http://schemas.microsoft.com/office/drawing/2014/main" id="{714AF29C-13C5-492D-A6D4-35229DB76CE5}"/>
              </a:ext>
            </a:extLst>
          </p:cNvPr>
          <p:cNvSpPr>
            <a:spLocks noGrp="1"/>
          </p:cNvSpPr>
          <p:nvPr>
            <p:ph type="title"/>
          </p:nvPr>
        </p:nvSpPr>
        <p:spPr>
          <a:xfrm>
            <a:off x="838199" y="1671570"/>
            <a:ext cx="5155261" cy="4072044"/>
          </a:xfrm>
        </p:spPr>
        <p:txBody>
          <a:bodyPr anchor="t">
            <a:normAutofit/>
          </a:bodyPr>
          <a:lstStyle/>
          <a:p>
            <a:r>
              <a:rPr lang="en-US">
                <a:solidFill>
                  <a:srgbClr val="FFFFFF"/>
                </a:solidFill>
              </a:rPr>
              <a:t>After the Walk:  Reporting</a:t>
            </a:r>
          </a:p>
        </p:txBody>
      </p:sp>
      <p:sp>
        <p:nvSpPr>
          <p:cNvPr id="3" name="Content Placeholder 2">
            <a:extLst>
              <a:ext uri="{FF2B5EF4-FFF2-40B4-BE49-F238E27FC236}">
                <a16:creationId xmlns:a16="http://schemas.microsoft.com/office/drawing/2014/main" id="{383C6410-C093-426C-B6A4-DF8DDA520228}"/>
              </a:ext>
            </a:extLst>
          </p:cNvPr>
          <p:cNvSpPr>
            <a:spLocks noGrp="1"/>
          </p:cNvSpPr>
          <p:nvPr>
            <p:ph idx="1"/>
          </p:nvPr>
        </p:nvSpPr>
        <p:spPr>
          <a:xfrm>
            <a:off x="6185986" y="1671566"/>
            <a:ext cx="5170861" cy="4072043"/>
          </a:xfrm>
        </p:spPr>
        <p:txBody>
          <a:bodyPr>
            <a:normAutofit/>
          </a:bodyPr>
          <a:lstStyle/>
          <a:p>
            <a:pPr marL="0" indent="0">
              <a:buNone/>
            </a:pPr>
            <a:r>
              <a:rPr lang="en-US" sz="1700" dirty="0">
                <a:solidFill>
                  <a:srgbClr val="FFFFFF"/>
                </a:solidFill>
              </a:rPr>
              <a:t>Assemble prayer-walkers soon after walking</a:t>
            </a:r>
          </a:p>
          <a:p>
            <a:pPr marL="0" indent="0">
              <a:buNone/>
            </a:pPr>
            <a:endParaRPr lang="en-US" sz="1700" dirty="0">
              <a:solidFill>
                <a:srgbClr val="FFFFFF"/>
              </a:solidFill>
            </a:endParaRPr>
          </a:p>
          <a:p>
            <a:pPr marL="0" indent="0">
              <a:buNone/>
            </a:pPr>
            <a:r>
              <a:rPr lang="en-US" sz="1700" dirty="0">
                <a:solidFill>
                  <a:srgbClr val="FFFFFF"/>
                </a:solidFill>
              </a:rPr>
              <a:t>Tell stories of answered prayers</a:t>
            </a:r>
          </a:p>
          <a:p>
            <a:pPr marL="0" indent="0">
              <a:buNone/>
            </a:pPr>
            <a:endParaRPr lang="en-US" sz="1700" dirty="0">
              <a:solidFill>
                <a:srgbClr val="FFFFFF"/>
              </a:solidFill>
            </a:endParaRPr>
          </a:p>
          <a:p>
            <a:pPr marL="0" indent="0">
              <a:buNone/>
            </a:pPr>
            <a:r>
              <a:rPr lang="en-US" sz="1700" dirty="0">
                <a:solidFill>
                  <a:srgbClr val="FFFFFF"/>
                </a:solidFill>
              </a:rPr>
              <a:t>Be ready for heavy hearted or exultant</a:t>
            </a:r>
          </a:p>
          <a:p>
            <a:pPr marL="0" indent="0">
              <a:buNone/>
            </a:pPr>
            <a:endParaRPr lang="en-US" sz="1700" dirty="0">
              <a:solidFill>
                <a:srgbClr val="FFFFFF"/>
              </a:solidFill>
            </a:endParaRPr>
          </a:p>
          <a:p>
            <a:pPr marL="0" indent="0">
              <a:buNone/>
            </a:pPr>
            <a:r>
              <a:rPr lang="en-US" sz="1700" dirty="0">
                <a:solidFill>
                  <a:srgbClr val="FFFFFF"/>
                </a:solidFill>
              </a:rPr>
              <a:t>Make a record for future walks</a:t>
            </a:r>
          </a:p>
          <a:p>
            <a:pPr marL="0" indent="0">
              <a:buNone/>
            </a:pPr>
            <a:endParaRPr lang="en-US" sz="1700" dirty="0">
              <a:solidFill>
                <a:srgbClr val="FFFFFF"/>
              </a:solidFill>
            </a:endParaRPr>
          </a:p>
          <a:p>
            <a:pPr marL="0" indent="0">
              <a:buNone/>
            </a:pPr>
            <a:r>
              <a:rPr lang="en-US" sz="1700" dirty="0">
                <a:solidFill>
                  <a:srgbClr val="FFFFFF"/>
                </a:solidFill>
              </a:rPr>
              <a:t>Evaluate Your prayer-walking session</a:t>
            </a:r>
          </a:p>
          <a:p>
            <a:pPr marL="0" indent="0">
              <a:buNone/>
            </a:pPr>
            <a:endParaRPr lang="en-US" sz="1700" dirty="0">
              <a:solidFill>
                <a:srgbClr val="FFFFFF"/>
              </a:solidFill>
            </a:endParaRPr>
          </a:p>
          <a:p>
            <a:pPr marL="0" indent="0">
              <a:buNone/>
            </a:pPr>
            <a:r>
              <a:rPr lang="en-US" sz="1700" dirty="0">
                <a:solidFill>
                  <a:srgbClr val="FFFFFF"/>
                </a:solidFill>
              </a:rPr>
              <a:t>Decide ongoing strategy</a:t>
            </a:r>
          </a:p>
        </p:txBody>
      </p:sp>
    </p:spTree>
    <p:extLst>
      <p:ext uri="{BB962C8B-B14F-4D97-AF65-F5344CB8AC3E}">
        <p14:creationId xmlns:p14="http://schemas.microsoft.com/office/powerpoint/2010/main" val="370976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1046</TotalTime>
  <Words>1657</Words>
  <Application>Microsoft Office PowerPoint</Application>
  <PresentationFormat>Widescreen</PresentationFormat>
  <Paragraphs>146</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Chapter 2</vt:lpstr>
      <vt:lpstr>Simple to Learn</vt:lpstr>
      <vt:lpstr>Hard to Pursue</vt:lpstr>
      <vt:lpstr>Before the Walk:  Prepare</vt:lpstr>
      <vt:lpstr>During the Walk:  Praying</vt:lpstr>
      <vt:lpstr>After the Walk:  Reporting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Thomas Pierce</dc:creator>
  <cp:lastModifiedBy>Thomas Pierce</cp:lastModifiedBy>
  <cp:revision>4</cp:revision>
  <cp:lastPrinted>2021-06-17T15:44:03Z</cp:lastPrinted>
  <dcterms:created xsi:type="dcterms:W3CDTF">2021-03-04T19:31:16Z</dcterms:created>
  <dcterms:modified xsi:type="dcterms:W3CDTF">2023-08-16T18:16:02Z</dcterms:modified>
</cp:coreProperties>
</file>