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62" r:id="rId4"/>
    <p:sldId id="257" r:id="rId5"/>
    <p:sldId id="271" r:id="rId6"/>
    <p:sldId id="272" r:id="rId7"/>
    <p:sldId id="270" r:id="rId8"/>
    <p:sldId id="261" r:id="rId9"/>
    <p:sldId id="265" r:id="rId10"/>
    <p:sldId id="266" r:id="rId11"/>
    <p:sldId id="267" r:id="rId12"/>
    <p:sldId id="258" r:id="rId13"/>
    <p:sldId id="263" r:id="rId14"/>
    <p:sldId id="259"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DE6BA-1A50-45AB-BA8B-985073B58832}" v="1" dt="2023-01-22T14:01:01.178"/>
    <p1510:client id="{82ADA1CF-D350-4A0B-A190-CA6C5C0737FF}" v="11" dt="2023-01-22T05:43:30.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935" autoAdjust="0"/>
  </p:normalViewPr>
  <p:slideViewPr>
    <p:cSldViewPr snapToGrid="0">
      <p:cViewPr varScale="1">
        <p:scale>
          <a:sx n="74" d="100"/>
          <a:sy n="74" d="100"/>
        </p:scale>
        <p:origin x="19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Pierce" userId="23c330fea282a6a4" providerId="LiveId" clId="{65DDE6BA-1A50-45AB-BA8B-985073B58832}"/>
    <pc:docChg chg="custSel addSld delSld modSld">
      <pc:chgData name="Thomas Pierce" userId="23c330fea282a6a4" providerId="LiveId" clId="{65DDE6BA-1A50-45AB-BA8B-985073B58832}" dt="2023-01-22T17:07:01.306" v="81" actId="47"/>
      <pc:docMkLst>
        <pc:docMk/>
      </pc:docMkLst>
      <pc:sldChg chg="modSp mod">
        <pc:chgData name="Thomas Pierce" userId="23c330fea282a6a4" providerId="LiveId" clId="{65DDE6BA-1A50-45AB-BA8B-985073B58832}" dt="2023-01-22T14:00:25.793" v="17" actId="20577"/>
        <pc:sldMkLst>
          <pc:docMk/>
          <pc:sldMk cId="1040012709" sldId="256"/>
        </pc:sldMkLst>
        <pc:spChg chg="mod">
          <ac:chgData name="Thomas Pierce" userId="23c330fea282a6a4" providerId="LiveId" clId="{65DDE6BA-1A50-45AB-BA8B-985073B58832}" dt="2023-01-22T14:00:25.793" v="17" actId="20577"/>
          <ac:spMkLst>
            <pc:docMk/>
            <pc:sldMk cId="1040012709" sldId="256"/>
            <ac:spMk id="3" creationId="{7EED4A4E-5A54-D484-2801-4CE5E491E1F1}"/>
          </ac:spMkLst>
        </pc:spChg>
      </pc:sldChg>
      <pc:sldChg chg="modSp mod">
        <pc:chgData name="Thomas Pierce" userId="23c330fea282a6a4" providerId="LiveId" clId="{65DDE6BA-1A50-45AB-BA8B-985073B58832}" dt="2023-01-22T14:06:28.226" v="80" actId="27636"/>
        <pc:sldMkLst>
          <pc:docMk/>
          <pc:sldMk cId="1935965071" sldId="263"/>
        </pc:sldMkLst>
        <pc:spChg chg="mod">
          <ac:chgData name="Thomas Pierce" userId="23c330fea282a6a4" providerId="LiveId" clId="{65DDE6BA-1A50-45AB-BA8B-985073B58832}" dt="2023-01-22T14:06:28.226" v="80" actId="27636"/>
          <ac:spMkLst>
            <pc:docMk/>
            <pc:sldMk cId="1935965071" sldId="263"/>
            <ac:spMk id="3" creationId="{6035C0C2-BD22-20B1-D0C7-DA1216DAB43A}"/>
          </ac:spMkLst>
        </pc:spChg>
      </pc:sldChg>
      <pc:sldChg chg="del">
        <pc:chgData name="Thomas Pierce" userId="23c330fea282a6a4" providerId="LiveId" clId="{65DDE6BA-1A50-45AB-BA8B-985073B58832}" dt="2023-01-22T17:07:01.306" v="81" actId="47"/>
        <pc:sldMkLst>
          <pc:docMk/>
          <pc:sldMk cId="4131878440" sldId="268"/>
        </pc:sldMkLst>
      </pc:sldChg>
      <pc:sldChg chg="addSp modSp new mod setBg">
        <pc:chgData name="Thomas Pierce" userId="23c330fea282a6a4" providerId="LiveId" clId="{65DDE6BA-1A50-45AB-BA8B-985073B58832}" dt="2023-01-22T14:03:06.581" v="75" actId="255"/>
        <pc:sldMkLst>
          <pc:docMk/>
          <pc:sldMk cId="2951225495" sldId="273"/>
        </pc:sldMkLst>
        <pc:spChg chg="mod">
          <ac:chgData name="Thomas Pierce" userId="23c330fea282a6a4" providerId="LiveId" clId="{65DDE6BA-1A50-45AB-BA8B-985073B58832}" dt="2023-01-22T14:02:30.447" v="69" actId="20577"/>
          <ac:spMkLst>
            <pc:docMk/>
            <pc:sldMk cId="2951225495" sldId="273"/>
            <ac:spMk id="2" creationId="{4C8F6452-2F11-5952-2E2E-3927A881BA87}"/>
          </ac:spMkLst>
        </pc:spChg>
        <pc:spChg chg="mod">
          <ac:chgData name="Thomas Pierce" userId="23c330fea282a6a4" providerId="LiveId" clId="{65DDE6BA-1A50-45AB-BA8B-985073B58832}" dt="2023-01-22T14:03:06.581" v="75" actId="255"/>
          <ac:spMkLst>
            <pc:docMk/>
            <pc:sldMk cId="2951225495" sldId="273"/>
            <ac:spMk id="3" creationId="{14362A5C-FC85-7DA1-B3D8-C1A4520AEE6C}"/>
          </ac:spMkLst>
        </pc:spChg>
        <pc:spChg chg="add">
          <ac:chgData name="Thomas Pierce" userId="23c330fea282a6a4" providerId="LiveId" clId="{65DDE6BA-1A50-45AB-BA8B-985073B58832}" dt="2023-01-22T14:02:01.289" v="65" actId="26606"/>
          <ac:spMkLst>
            <pc:docMk/>
            <pc:sldMk cId="2951225495" sldId="273"/>
            <ac:spMk id="8" creationId="{2B566528-1B12-4246-9431-5C2D7D081168}"/>
          </ac:spMkLst>
        </pc:spChg>
        <pc:spChg chg="add">
          <ac:chgData name="Thomas Pierce" userId="23c330fea282a6a4" providerId="LiveId" clId="{65DDE6BA-1A50-45AB-BA8B-985073B58832}" dt="2023-01-22T14:02:01.289" v="65" actId="26606"/>
          <ac:spMkLst>
            <pc:docMk/>
            <pc:sldMk cId="2951225495" sldId="273"/>
            <ac:spMk id="10" creationId="{2E80C965-DB6D-4F81-9E9E-B027384D0BD6}"/>
          </ac:spMkLst>
        </pc:spChg>
        <pc:spChg chg="add">
          <ac:chgData name="Thomas Pierce" userId="23c330fea282a6a4" providerId="LiveId" clId="{65DDE6BA-1A50-45AB-BA8B-985073B58832}" dt="2023-01-22T14:02:01.289" v="65" actId="26606"/>
          <ac:spMkLst>
            <pc:docMk/>
            <pc:sldMk cId="2951225495" sldId="273"/>
            <ac:spMk id="12" creationId="{A580F890-B085-4E95-96AA-55AEBEC5CE6E}"/>
          </ac:spMkLst>
        </pc:spChg>
        <pc:spChg chg="add">
          <ac:chgData name="Thomas Pierce" userId="23c330fea282a6a4" providerId="LiveId" clId="{65DDE6BA-1A50-45AB-BA8B-985073B58832}" dt="2023-01-22T14:02:01.289" v="65" actId="26606"/>
          <ac:spMkLst>
            <pc:docMk/>
            <pc:sldMk cId="2951225495" sldId="273"/>
            <ac:spMk id="14" creationId="{D3F51FEB-38FB-4F6C-9F7B-2F2AFAB65463}"/>
          </ac:spMkLst>
        </pc:spChg>
        <pc:spChg chg="add">
          <ac:chgData name="Thomas Pierce" userId="23c330fea282a6a4" providerId="LiveId" clId="{65DDE6BA-1A50-45AB-BA8B-985073B58832}" dt="2023-01-22T14:02:01.289" v="65" actId="26606"/>
          <ac:spMkLst>
            <pc:docMk/>
            <pc:sldMk cId="2951225495" sldId="273"/>
            <ac:spMk id="16" creationId="{1E547BA6-BAE0-43BB-A7CA-60F69CE252F0}"/>
          </ac:spMkLst>
        </pc:spChg>
      </pc:sldChg>
    </pc:docChg>
  </pc:docChgLst>
  <pc:docChgLst>
    <pc:chgData name="Thomas Pierce" userId="23c330fea282a6a4" providerId="LiveId" clId="{82ADA1CF-D350-4A0B-A190-CA6C5C0737FF}"/>
    <pc:docChg chg="undo custSel addSld delSld modSld sldOrd">
      <pc:chgData name="Thomas Pierce" userId="23c330fea282a6a4" providerId="LiveId" clId="{82ADA1CF-D350-4A0B-A190-CA6C5C0737FF}" dt="2023-01-22T05:44:18.319" v="1907" actId="47"/>
      <pc:docMkLst>
        <pc:docMk/>
      </pc:docMkLst>
      <pc:sldChg chg="addSp delSp modSp mod setBg setClrOvrMap modNotesTx">
        <pc:chgData name="Thomas Pierce" userId="23c330fea282a6a4" providerId="LiveId" clId="{82ADA1CF-D350-4A0B-A190-CA6C5C0737FF}" dt="2023-01-22T05:17:05.545" v="591"/>
        <pc:sldMkLst>
          <pc:docMk/>
          <pc:sldMk cId="1040012709" sldId="256"/>
        </pc:sldMkLst>
        <pc:spChg chg="mod">
          <ac:chgData name="Thomas Pierce" userId="23c330fea282a6a4" providerId="LiveId" clId="{82ADA1CF-D350-4A0B-A190-CA6C5C0737FF}" dt="2023-01-22T05:02:47.116" v="479" actId="1076"/>
          <ac:spMkLst>
            <pc:docMk/>
            <pc:sldMk cId="1040012709" sldId="256"/>
            <ac:spMk id="2" creationId="{5A134CA5-149C-1C41-4215-E0F4333D4A38}"/>
          </ac:spMkLst>
        </pc:spChg>
        <pc:spChg chg="mod">
          <ac:chgData name="Thomas Pierce" userId="23c330fea282a6a4" providerId="LiveId" clId="{82ADA1CF-D350-4A0B-A190-CA6C5C0737FF}" dt="2023-01-22T02:48:30.256" v="168" actId="26606"/>
          <ac:spMkLst>
            <pc:docMk/>
            <pc:sldMk cId="1040012709" sldId="256"/>
            <ac:spMk id="3" creationId="{7EED4A4E-5A54-D484-2801-4CE5E491E1F1}"/>
          </ac:spMkLst>
        </pc:spChg>
        <pc:spChg chg="add">
          <ac:chgData name="Thomas Pierce" userId="23c330fea282a6a4" providerId="LiveId" clId="{82ADA1CF-D350-4A0B-A190-CA6C5C0737FF}" dt="2023-01-22T02:48:30.256" v="168" actId="26606"/>
          <ac:spMkLst>
            <pc:docMk/>
            <pc:sldMk cId="1040012709" sldId="256"/>
            <ac:spMk id="8" creationId="{A8DB9CD9-59B1-4D73-BC4C-98796A48EF9B}"/>
          </ac:spMkLst>
        </pc:spChg>
        <pc:spChg chg="add del">
          <ac:chgData name="Thomas Pierce" userId="23c330fea282a6a4" providerId="LiveId" clId="{82ADA1CF-D350-4A0B-A190-CA6C5C0737FF}" dt="2023-01-22T02:47:57.243" v="159" actId="26606"/>
          <ac:spMkLst>
            <pc:docMk/>
            <pc:sldMk cId="1040012709" sldId="256"/>
            <ac:spMk id="9" creationId="{71B2258F-86CA-4D4D-8270-BC05FCDEBFB3}"/>
          </ac:spMkLst>
        </pc:spChg>
        <pc:spChg chg="add">
          <ac:chgData name="Thomas Pierce" userId="23c330fea282a6a4" providerId="LiveId" clId="{82ADA1CF-D350-4A0B-A190-CA6C5C0737FF}" dt="2023-01-22T02:48:30.256" v="168" actId="26606"/>
          <ac:spMkLst>
            <pc:docMk/>
            <pc:sldMk cId="1040012709" sldId="256"/>
            <ac:spMk id="10" creationId="{8874A6A9-41FF-4E33-AFA8-F9F81436A59E}"/>
          </ac:spMkLst>
        </pc:spChg>
        <pc:spChg chg="add del">
          <ac:chgData name="Thomas Pierce" userId="23c330fea282a6a4" providerId="LiveId" clId="{82ADA1CF-D350-4A0B-A190-CA6C5C0737FF}" dt="2023-01-22T02:48:01.538" v="161" actId="26606"/>
          <ac:spMkLst>
            <pc:docMk/>
            <pc:sldMk cId="1040012709" sldId="256"/>
            <ac:spMk id="13" creationId="{87CC2527-562A-4F69-B487-4371E5B243E7}"/>
          </ac:spMkLst>
        </pc:spChg>
        <pc:spChg chg="add del">
          <ac:chgData name="Thomas Pierce" userId="23c330fea282a6a4" providerId="LiveId" clId="{82ADA1CF-D350-4A0B-A190-CA6C5C0737FF}" dt="2023-01-22T02:48:03.340" v="163" actId="26606"/>
          <ac:spMkLst>
            <pc:docMk/>
            <pc:sldMk cId="1040012709" sldId="256"/>
            <ac:spMk id="15" creationId="{71B2258F-86CA-4D4D-8270-BC05FCDEBFB3}"/>
          </ac:spMkLst>
        </pc:spChg>
        <pc:spChg chg="add del">
          <ac:chgData name="Thomas Pierce" userId="23c330fea282a6a4" providerId="LiveId" clId="{82ADA1CF-D350-4A0B-A190-CA6C5C0737FF}" dt="2023-01-22T02:48:25.731" v="165" actId="26606"/>
          <ac:spMkLst>
            <pc:docMk/>
            <pc:sldMk cId="1040012709" sldId="256"/>
            <ac:spMk id="19" creationId="{87CC2527-562A-4F69-B487-4371E5B243E7}"/>
          </ac:spMkLst>
        </pc:spChg>
        <pc:spChg chg="add del">
          <ac:chgData name="Thomas Pierce" userId="23c330fea282a6a4" providerId="LiveId" clId="{82ADA1CF-D350-4A0B-A190-CA6C5C0737FF}" dt="2023-01-22T02:48:30.224" v="167" actId="26606"/>
          <ac:spMkLst>
            <pc:docMk/>
            <pc:sldMk cId="1040012709" sldId="256"/>
            <ac:spMk id="22" creationId="{71B2258F-86CA-4D4D-8270-BC05FCDEBFB3}"/>
          </ac:spMkLst>
        </pc:spChg>
        <pc:grpChg chg="add">
          <ac:chgData name="Thomas Pierce" userId="23c330fea282a6a4" providerId="LiveId" clId="{82ADA1CF-D350-4A0B-A190-CA6C5C0737FF}" dt="2023-01-22T02:48:30.256" v="168" actId="26606"/>
          <ac:grpSpMkLst>
            <pc:docMk/>
            <pc:sldMk cId="1040012709" sldId="256"/>
            <ac:grpSpMk id="25" creationId="{721D730E-1F97-4071-B143-B05E6D2599BC}"/>
          </ac:grpSpMkLst>
        </pc:grpChg>
        <pc:picChg chg="add del">
          <ac:chgData name="Thomas Pierce" userId="23c330fea282a6a4" providerId="LiveId" clId="{82ADA1CF-D350-4A0B-A190-CA6C5C0737FF}" dt="2023-01-22T02:47:57.243" v="159" actId="26606"/>
          <ac:picMkLst>
            <pc:docMk/>
            <pc:sldMk cId="1040012709" sldId="256"/>
            <ac:picMk id="5" creationId="{5B6DCCFD-8469-777A-6C21-25227DEE8360}"/>
          </ac:picMkLst>
        </pc:picChg>
        <pc:picChg chg="add del">
          <ac:chgData name="Thomas Pierce" userId="23c330fea282a6a4" providerId="LiveId" clId="{82ADA1CF-D350-4A0B-A190-CA6C5C0737FF}" dt="2023-01-22T02:48:01.538" v="161" actId="26606"/>
          <ac:picMkLst>
            <pc:docMk/>
            <pc:sldMk cId="1040012709" sldId="256"/>
            <ac:picMk id="12" creationId="{5E3164CE-2375-405D-765C-4D470043E015}"/>
          </ac:picMkLst>
        </pc:picChg>
        <pc:picChg chg="add del">
          <ac:chgData name="Thomas Pierce" userId="23c330fea282a6a4" providerId="LiveId" clId="{82ADA1CF-D350-4A0B-A190-CA6C5C0737FF}" dt="2023-01-22T02:48:03.340" v="163" actId="26606"/>
          <ac:picMkLst>
            <pc:docMk/>
            <pc:sldMk cId="1040012709" sldId="256"/>
            <ac:picMk id="16" creationId="{73352F7A-DBBA-22E3-E750-A697CF085860}"/>
          </ac:picMkLst>
        </pc:picChg>
        <pc:picChg chg="add del">
          <ac:chgData name="Thomas Pierce" userId="23c330fea282a6a4" providerId="LiveId" clId="{82ADA1CF-D350-4A0B-A190-CA6C5C0737FF}" dt="2023-01-22T02:48:25.731" v="165" actId="26606"/>
          <ac:picMkLst>
            <pc:docMk/>
            <pc:sldMk cId="1040012709" sldId="256"/>
            <ac:picMk id="18" creationId="{5E3164CE-2375-405D-765C-4D470043E015}"/>
          </ac:picMkLst>
        </pc:picChg>
        <pc:picChg chg="add del">
          <ac:chgData name="Thomas Pierce" userId="23c330fea282a6a4" providerId="LiveId" clId="{82ADA1CF-D350-4A0B-A190-CA6C5C0737FF}" dt="2023-01-22T02:48:30.224" v="167" actId="26606"/>
          <ac:picMkLst>
            <pc:docMk/>
            <pc:sldMk cId="1040012709" sldId="256"/>
            <ac:picMk id="23" creationId="{5B6DCCFD-8469-777A-6C21-25227DEE8360}"/>
          </ac:picMkLst>
        </pc:picChg>
        <pc:cxnChg chg="add del">
          <ac:chgData name="Thomas Pierce" userId="23c330fea282a6a4" providerId="LiveId" clId="{82ADA1CF-D350-4A0B-A190-CA6C5C0737FF}" dt="2023-01-22T02:48:01.538" v="161" actId="26606"/>
          <ac:cxnSpMkLst>
            <pc:docMk/>
            <pc:sldMk cId="1040012709" sldId="256"/>
            <ac:cxnSpMk id="11" creationId="{BCDAEC91-5BCE-4B55-9CC0-43EF94CB734B}"/>
          </ac:cxnSpMkLst>
        </pc:cxnChg>
        <pc:cxnChg chg="add del">
          <ac:chgData name="Thomas Pierce" userId="23c330fea282a6a4" providerId="LiveId" clId="{82ADA1CF-D350-4A0B-A190-CA6C5C0737FF}" dt="2023-01-22T02:48:25.731" v="165" actId="26606"/>
          <ac:cxnSpMkLst>
            <pc:docMk/>
            <pc:sldMk cId="1040012709" sldId="256"/>
            <ac:cxnSpMk id="20" creationId="{BCDAEC91-5BCE-4B55-9CC0-43EF94CB734B}"/>
          </ac:cxnSpMkLst>
        </pc:cxnChg>
      </pc:sldChg>
      <pc:sldChg chg="addSp modSp mod ord setBg">
        <pc:chgData name="Thomas Pierce" userId="23c330fea282a6a4" providerId="LiveId" clId="{82ADA1CF-D350-4A0B-A190-CA6C5C0737FF}" dt="2023-01-22T05:35:46.561" v="1619" actId="20577"/>
        <pc:sldMkLst>
          <pc:docMk/>
          <pc:sldMk cId="1822084706" sldId="257"/>
        </pc:sldMkLst>
        <pc:spChg chg="mod">
          <ac:chgData name="Thomas Pierce" userId="23c330fea282a6a4" providerId="LiveId" clId="{82ADA1CF-D350-4A0B-A190-CA6C5C0737FF}" dt="2023-01-22T05:33:44.469" v="1294" actId="20577"/>
          <ac:spMkLst>
            <pc:docMk/>
            <pc:sldMk cId="1822084706" sldId="257"/>
            <ac:spMk id="2" creationId="{9C255F45-3569-5642-4C2C-B85D639C9451}"/>
          </ac:spMkLst>
        </pc:spChg>
        <pc:spChg chg="mod">
          <ac:chgData name="Thomas Pierce" userId="23c330fea282a6a4" providerId="LiveId" clId="{82ADA1CF-D350-4A0B-A190-CA6C5C0737FF}" dt="2023-01-22T05:35:46.561" v="1619" actId="20577"/>
          <ac:spMkLst>
            <pc:docMk/>
            <pc:sldMk cId="1822084706" sldId="257"/>
            <ac:spMk id="3" creationId="{FAE0F728-FF10-3D34-7013-A7746134DF2D}"/>
          </ac:spMkLst>
        </pc:spChg>
        <pc:spChg chg="add">
          <ac:chgData name="Thomas Pierce" userId="23c330fea282a6a4" providerId="LiveId" clId="{82ADA1CF-D350-4A0B-A190-CA6C5C0737FF}" dt="2023-01-22T02:48:38.424" v="169" actId="26606"/>
          <ac:spMkLst>
            <pc:docMk/>
            <pc:sldMk cId="1822084706" sldId="257"/>
            <ac:spMk id="8" creationId="{4BC99CB9-DDAD-44A2-8A1C-E3AF4E72DF5C}"/>
          </ac:spMkLst>
        </pc:spChg>
        <pc:spChg chg="add">
          <ac:chgData name="Thomas Pierce" userId="23c330fea282a6a4" providerId="LiveId" clId="{82ADA1CF-D350-4A0B-A190-CA6C5C0737FF}" dt="2023-01-22T02:48:38.424" v="169" actId="26606"/>
          <ac:spMkLst>
            <pc:docMk/>
            <pc:sldMk cId="1822084706" sldId="257"/>
            <ac:spMk id="10" creationId="{64053CBF-3932-45FF-8285-EE5146085F3A}"/>
          </ac:spMkLst>
        </pc:spChg>
        <pc:grpChg chg="add">
          <ac:chgData name="Thomas Pierce" userId="23c330fea282a6a4" providerId="LiveId" clId="{82ADA1CF-D350-4A0B-A190-CA6C5C0737FF}" dt="2023-01-22T02:48:38.424" v="169" actId="26606"/>
          <ac:grpSpMkLst>
            <pc:docMk/>
            <pc:sldMk cId="1822084706" sldId="257"/>
            <ac:grpSpMk id="12" creationId="{2E751C04-BEA6-446B-A678-9C74819EBD4C}"/>
          </ac:grpSpMkLst>
        </pc:grpChg>
        <pc:grpChg chg="add">
          <ac:chgData name="Thomas Pierce" userId="23c330fea282a6a4" providerId="LiveId" clId="{82ADA1CF-D350-4A0B-A190-CA6C5C0737FF}" dt="2023-01-22T02:48:38.424" v="169" actId="26606"/>
          <ac:grpSpMkLst>
            <pc:docMk/>
            <pc:sldMk cId="1822084706" sldId="257"/>
            <ac:grpSpMk id="18" creationId="{B63ACBA3-DEFD-4C6D-BBA0-64468FA99C2D}"/>
          </ac:grpSpMkLst>
        </pc:grpChg>
      </pc:sldChg>
      <pc:sldChg chg="addSp delSp modSp mod setBg setClrOvrMap modNotesTx">
        <pc:chgData name="Thomas Pierce" userId="23c330fea282a6a4" providerId="LiveId" clId="{82ADA1CF-D350-4A0B-A190-CA6C5C0737FF}" dt="2023-01-22T05:12:22.943" v="524"/>
        <pc:sldMkLst>
          <pc:docMk/>
          <pc:sldMk cId="2913064805" sldId="258"/>
        </pc:sldMkLst>
        <pc:spChg chg="mod">
          <ac:chgData name="Thomas Pierce" userId="23c330fea282a6a4" providerId="LiveId" clId="{82ADA1CF-D350-4A0B-A190-CA6C5C0737FF}" dt="2023-01-22T04:54:00.369" v="409" actId="26606"/>
          <ac:spMkLst>
            <pc:docMk/>
            <pc:sldMk cId="2913064805" sldId="258"/>
            <ac:spMk id="2" creationId="{33569155-132F-97BF-BE8E-4225F94D8A55}"/>
          </ac:spMkLst>
        </pc:spChg>
        <pc:spChg chg="del">
          <ac:chgData name="Thomas Pierce" userId="23c330fea282a6a4" providerId="LiveId" clId="{82ADA1CF-D350-4A0B-A190-CA6C5C0737FF}" dt="2023-01-22T04:53:36.125" v="388" actId="26606"/>
          <ac:spMkLst>
            <pc:docMk/>
            <pc:sldMk cId="2913064805" sldId="258"/>
            <ac:spMk id="3" creationId="{CAD749BA-A9B9-61CD-793C-9EA9F2A035CE}"/>
          </ac:spMkLst>
        </pc:spChg>
        <pc:spChg chg="add del">
          <ac:chgData name="Thomas Pierce" userId="23c330fea282a6a4" providerId="LiveId" clId="{82ADA1CF-D350-4A0B-A190-CA6C5C0737FF}" dt="2023-01-22T04:54:00.369" v="409" actId="26606"/>
          <ac:spMkLst>
            <pc:docMk/>
            <pc:sldMk cId="2913064805" sldId="258"/>
            <ac:spMk id="9" creationId="{56E9B3E6-E277-4D68-BA48-9CB43FFBD6E2}"/>
          </ac:spMkLst>
        </pc:spChg>
        <pc:spChg chg="add del">
          <ac:chgData name="Thomas Pierce" userId="23c330fea282a6a4" providerId="LiveId" clId="{82ADA1CF-D350-4A0B-A190-CA6C5C0737FF}" dt="2023-01-22T04:54:00.369" v="409" actId="26606"/>
          <ac:spMkLst>
            <pc:docMk/>
            <pc:sldMk cId="2913064805" sldId="258"/>
            <ac:spMk id="16" creationId="{D5B0017B-2ECA-49AF-B397-DC140825DF8D}"/>
          </ac:spMkLst>
        </pc:spChg>
        <pc:spChg chg="add">
          <ac:chgData name="Thomas Pierce" userId="23c330fea282a6a4" providerId="LiveId" clId="{82ADA1CF-D350-4A0B-A190-CA6C5C0737FF}" dt="2023-01-22T04:54:00.369" v="409" actId="26606"/>
          <ac:spMkLst>
            <pc:docMk/>
            <pc:sldMk cId="2913064805" sldId="258"/>
            <ac:spMk id="24" creationId="{C5E6CFF1-2F42-4E10-9A97-F116F46F53FE}"/>
          </ac:spMkLst>
        </pc:spChg>
        <pc:grpChg chg="add del">
          <ac:chgData name="Thomas Pierce" userId="23c330fea282a6a4" providerId="LiveId" clId="{82ADA1CF-D350-4A0B-A190-CA6C5C0737FF}" dt="2023-01-22T04:54:00.369" v="409" actId="26606"/>
          <ac:grpSpMkLst>
            <pc:docMk/>
            <pc:sldMk cId="2913064805" sldId="258"/>
            <ac:grpSpMk id="11" creationId="{AE1C45F0-260A-458C-96ED-C1F6D2151219}"/>
          </ac:grpSpMkLst>
        </pc:grpChg>
        <pc:graphicFrameChg chg="add mod modGraphic">
          <ac:chgData name="Thomas Pierce" userId="23c330fea282a6a4" providerId="LiveId" clId="{82ADA1CF-D350-4A0B-A190-CA6C5C0737FF}" dt="2023-01-22T04:54:00.369" v="409" actId="26606"/>
          <ac:graphicFrameMkLst>
            <pc:docMk/>
            <pc:sldMk cId="2913064805" sldId="258"/>
            <ac:graphicFrameMk id="5" creationId="{CDF1D0E9-FD15-5D19-BB29-B4E5C15026F6}"/>
          </ac:graphicFrameMkLst>
        </pc:graphicFrameChg>
        <pc:picChg chg="add">
          <ac:chgData name="Thomas Pierce" userId="23c330fea282a6a4" providerId="LiveId" clId="{82ADA1CF-D350-4A0B-A190-CA6C5C0737FF}" dt="2023-01-22T04:54:00.369" v="409" actId="26606"/>
          <ac:picMkLst>
            <pc:docMk/>
            <pc:sldMk cId="2913064805" sldId="258"/>
            <ac:picMk id="20" creationId="{00878282-20C2-4267-0718-C5BA579DDFEF}"/>
          </ac:picMkLst>
        </pc:picChg>
        <pc:cxnChg chg="add del">
          <ac:chgData name="Thomas Pierce" userId="23c330fea282a6a4" providerId="LiveId" clId="{82ADA1CF-D350-4A0B-A190-CA6C5C0737FF}" dt="2023-01-22T04:54:00.369" v="409" actId="26606"/>
          <ac:cxnSpMkLst>
            <pc:docMk/>
            <pc:sldMk cId="2913064805" sldId="258"/>
            <ac:cxnSpMk id="18" creationId="{6CF1BAF6-AD41-4082-B212-8A1F9A2E8779}"/>
          </ac:cxnSpMkLst>
        </pc:cxnChg>
        <pc:cxnChg chg="add">
          <ac:chgData name="Thomas Pierce" userId="23c330fea282a6a4" providerId="LiveId" clId="{82ADA1CF-D350-4A0B-A190-CA6C5C0737FF}" dt="2023-01-22T04:54:00.369" v="409" actId="26606"/>
          <ac:cxnSpMkLst>
            <pc:docMk/>
            <pc:sldMk cId="2913064805" sldId="258"/>
            <ac:cxnSpMk id="26" creationId="{67182200-4859-4C8D-BCBB-55B245C28BA3}"/>
          </ac:cxnSpMkLst>
        </pc:cxnChg>
      </pc:sldChg>
      <pc:sldChg chg="modSp mod ord">
        <pc:chgData name="Thomas Pierce" userId="23c330fea282a6a4" providerId="LiveId" clId="{82ADA1CF-D350-4A0B-A190-CA6C5C0737FF}" dt="2023-01-22T05:01:51.429" v="475"/>
        <pc:sldMkLst>
          <pc:docMk/>
          <pc:sldMk cId="960109213" sldId="259"/>
        </pc:sldMkLst>
        <pc:picChg chg="mod">
          <ac:chgData name="Thomas Pierce" userId="23c330fea282a6a4" providerId="LiveId" clId="{82ADA1CF-D350-4A0B-A190-CA6C5C0737FF}" dt="2023-01-19T21:07:25.458" v="45" actId="1076"/>
          <ac:picMkLst>
            <pc:docMk/>
            <pc:sldMk cId="960109213" sldId="259"/>
            <ac:picMk id="5" creationId="{FC81D9CC-C327-4757-B45C-DE6921A87B80}"/>
          </ac:picMkLst>
        </pc:picChg>
      </pc:sldChg>
      <pc:sldChg chg="del">
        <pc:chgData name="Thomas Pierce" userId="23c330fea282a6a4" providerId="LiveId" clId="{82ADA1CF-D350-4A0B-A190-CA6C5C0737FF}" dt="2023-01-21T17:56:42.835" v="157" actId="47"/>
        <pc:sldMkLst>
          <pc:docMk/>
          <pc:sldMk cId="3391473143" sldId="260"/>
        </pc:sldMkLst>
      </pc:sldChg>
      <pc:sldChg chg="ord modNotesTx">
        <pc:chgData name="Thomas Pierce" userId="23c330fea282a6a4" providerId="LiveId" clId="{82ADA1CF-D350-4A0B-A190-CA6C5C0737FF}" dt="2023-01-22T05:25:29.372" v="1174" actId="20577"/>
        <pc:sldMkLst>
          <pc:docMk/>
          <pc:sldMk cId="370821964" sldId="261"/>
        </pc:sldMkLst>
      </pc:sldChg>
      <pc:sldChg chg="modSp mod ord modAnim modNotesTx">
        <pc:chgData name="Thomas Pierce" userId="23c330fea282a6a4" providerId="LiveId" clId="{82ADA1CF-D350-4A0B-A190-CA6C5C0737FF}" dt="2023-01-22T05:29:31.246" v="1187"/>
        <pc:sldMkLst>
          <pc:docMk/>
          <pc:sldMk cId="1293344627" sldId="262"/>
        </pc:sldMkLst>
        <pc:spChg chg="mod">
          <ac:chgData name="Thomas Pierce" userId="23c330fea282a6a4" providerId="LiveId" clId="{82ADA1CF-D350-4A0B-A190-CA6C5C0737FF}" dt="2023-01-22T05:24:19.177" v="993" actId="20577"/>
          <ac:spMkLst>
            <pc:docMk/>
            <pc:sldMk cId="1293344627" sldId="262"/>
            <ac:spMk id="2" creationId="{7424A20D-6D74-BD4F-0E18-108DCF2A5831}"/>
          </ac:spMkLst>
        </pc:spChg>
        <pc:spChg chg="mod">
          <ac:chgData name="Thomas Pierce" userId="23c330fea282a6a4" providerId="LiveId" clId="{82ADA1CF-D350-4A0B-A190-CA6C5C0737FF}" dt="2023-01-22T05:24:02.294" v="974" actId="20577"/>
          <ac:spMkLst>
            <pc:docMk/>
            <pc:sldMk cId="1293344627" sldId="262"/>
            <ac:spMk id="9" creationId="{371FCC66-A89D-A60D-CC61-AB9AAD91BD7C}"/>
          </ac:spMkLst>
        </pc:spChg>
      </pc:sldChg>
      <pc:sldChg chg="modSp new del mod">
        <pc:chgData name="Thomas Pierce" userId="23c330fea282a6a4" providerId="LiveId" clId="{82ADA1CF-D350-4A0B-A190-CA6C5C0737FF}" dt="2023-01-21T17:41:03.339" v="95" actId="47"/>
        <pc:sldMkLst>
          <pc:docMk/>
          <pc:sldMk cId="346750919" sldId="263"/>
        </pc:sldMkLst>
        <pc:spChg chg="mod">
          <ac:chgData name="Thomas Pierce" userId="23c330fea282a6a4" providerId="LiveId" clId="{82ADA1CF-D350-4A0B-A190-CA6C5C0737FF}" dt="2023-01-21T17:40:57.696" v="94" actId="20577"/>
          <ac:spMkLst>
            <pc:docMk/>
            <pc:sldMk cId="346750919" sldId="263"/>
            <ac:spMk id="2" creationId="{0545F193-60EE-A0B2-EB24-7BD9E5BF8F3A}"/>
          </ac:spMkLst>
        </pc:spChg>
      </pc:sldChg>
      <pc:sldChg chg="addSp modSp new mod ord setBg modNotesTx">
        <pc:chgData name="Thomas Pierce" userId="23c330fea282a6a4" providerId="LiveId" clId="{82ADA1CF-D350-4A0B-A190-CA6C5C0737FF}" dt="2023-01-22T05:14:02.971" v="527"/>
        <pc:sldMkLst>
          <pc:docMk/>
          <pc:sldMk cId="1935965071" sldId="263"/>
        </pc:sldMkLst>
        <pc:spChg chg="mod">
          <ac:chgData name="Thomas Pierce" userId="23c330fea282a6a4" providerId="LiveId" clId="{82ADA1CF-D350-4A0B-A190-CA6C5C0737FF}" dt="2023-01-22T05:02:16.072" v="476" actId="255"/>
          <ac:spMkLst>
            <pc:docMk/>
            <pc:sldMk cId="1935965071" sldId="263"/>
            <ac:spMk id="2" creationId="{0C479E91-3612-3D02-BCDD-4737927D914E}"/>
          </ac:spMkLst>
        </pc:spChg>
        <pc:spChg chg="mod">
          <ac:chgData name="Thomas Pierce" userId="23c330fea282a6a4" providerId="LiveId" clId="{82ADA1CF-D350-4A0B-A190-CA6C5C0737FF}" dt="2023-01-22T04:54:16.746" v="410" actId="26606"/>
          <ac:spMkLst>
            <pc:docMk/>
            <pc:sldMk cId="1935965071" sldId="263"/>
            <ac:spMk id="3" creationId="{6035C0C2-BD22-20B1-D0C7-DA1216DAB43A}"/>
          </ac:spMkLst>
        </pc:spChg>
        <pc:spChg chg="add">
          <ac:chgData name="Thomas Pierce" userId="23c330fea282a6a4" providerId="LiveId" clId="{82ADA1CF-D350-4A0B-A190-CA6C5C0737FF}" dt="2023-01-22T04:54:16.746" v="410" actId="26606"/>
          <ac:spMkLst>
            <pc:docMk/>
            <pc:sldMk cId="1935965071" sldId="263"/>
            <ac:spMk id="8" creationId="{5A0118C5-4F8D-4CF4-BADD-53FEACC6C42A}"/>
          </ac:spMkLst>
        </pc:spChg>
        <pc:spChg chg="add">
          <ac:chgData name="Thomas Pierce" userId="23c330fea282a6a4" providerId="LiveId" clId="{82ADA1CF-D350-4A0B-A190-CA6C5C0737FF}" dt="2023-01-22T04:54:16.746" v="410" actId="26606"/>
          <ac:spMkLst>
            <pc:docMk/>
            <pc:sldMk cId="1935965071" sldId="263"/>
            <ac:spMk id="10" creationId="{A99050EE-26AF-4253-BD50-F0FCD965A8F6}"/>
          </ac:spMkLst>
        </pc:spChg>
        <pc:spChg chg="add">
          <ac:chgData name="Thomas Pierce" userId="23c330fea282a6a4" providerId="LiveId" clId="{82ADA1CF-D350-4A0B-A190-CA6C5C0737FF}" dt="2023-01-22T04:54:16.746" v="410" actId="26606"/>
          <ac:spMkLst>
            <pc:docMk/>
            <pc:sldMk cId="1935965071" sldId="263"/>
            <ac:spMk id="16" creationId="{D0C78466-EB6E-45A0-99A6-A00789ACD90A}"/>
          </ac:spMkLst>
        </pc:spChg>
        <pc:spChg chg="add">
          <ac:chgData name="Thomas Pierce" userId="23c330fea282a6a4" providerId="LiveId" clId="{82ADA1CF-D350-4A0B-A190-CA6C5C0737FF}" dt="2023-01-22T04:54:16.746" v="410" actId="26606"/>
          <ac:spMkLst>
            <pc:docMk/>
            <pc:sldMk cId="1935965071" sldId="263"/>
            <ac:spMk id="18" creationId="{E99F76E4-5DFD-4DBE-B042-66FBCD1182C9}"/>
          </ac:spMkLst>
        </pc:spChg>
        <pc:grpChg chg="add">
          <ac:chgData name="Thomas Pierce" userId="23c330fea282a6a4" providerId="LiveId" clId="{82ADA1CF-D350-4A0B-A190-CA6C5C0737FF}" dt="2023-01-22T04:54:16.746" v="410" actId="26606"/>
          <ac:grpSpMkLst>
            <pc:docMk/>
            <pc:sldMk cId="1935965071" sldId="263"/>
            <ac:grpSpMk id="12" creationId="{00E015F5-1A99-4E40-BC3D-7707802996B5}"/>
          </ac:grpSpMkLst>
        </pc:grpChg>
        <pc:grpChg chg="add">
          <ac:chgData name="Thomas Pierce" userId="23c330fea282a6a4" providerId="LiveId" clId="{82ADA1CF-D350-4A0B-A190-CA6C5C0737FF}" dt="2023-01-22T04:54:16.746" v="410" actId="26606"/>
          <ac:grpSpMkLst>
            <pc:docMk/>
            <pc:sldMk cId="1935965071" sldId="263"/>
            <ac:grpSpMk id="20" creationId="{5468B3A9-705E-43C3-A742-0619B0D8F2EE}"/>
          </ac:grpSpMkLst>
        </pc:grpChg>
        <pc:grpChg chg="add">
          <ac:chgData name="Thomas Pierce" userId="23c330fea282a6a4" providerId="LiveId" clId="{82ADA1CF-D350-4A0B-A190-CA6C5C0737FF}" dt="2023-01-22T04:54:16.746" v="410" actId="26606"/>
          <ac:grpSpMkLst>
            <pc:docMk/>
            <pc:sldMk cId="1935965071" sldId="263"/>
            <ac:grpSpMk id="191" creationId="{773717CC-ECEE-4ABF-BA61-C59F46801775}"/>
          </ac:grpSpMkLst>
        </pc:grpChg>
      </pc:sldChg>
      <pc:sldChg chg="addSp delSp modSp new mod setBg modNotesTx">
        <pc:chgData name="Thomas Pierce" userId="23c330fea282a6a4" providerId="LiveId" clId="{82ADA1CF-D350-4A0B-A190-CA6C5C0737FF}" dt="2023-01-22T05:12:12.620" v="523" actId="20577"/>
        <pc:sldMkLst>
          <pc:docMk/>
          <pc:sldMk cId="4087104120" sldId="264"/>
        </pc:sldMkLst>
        <pc:spChg chg="del">
          <ac:chgData name="Thomas Pierce" userId="23c330fea282a6a4" providerId="LiveId" clId="{82ADA1CF-D350-4A0B-A190-CA6C5C0737FF}" dt="2023-01-21T17:46:02.292" v="146" actId="26606"/>
          <ac:spMkLst>
            <pc:docMk/>
            <pc:sldMk cId="4087104120" sldId="264"/>
            <ac:spMk id="2" creationId="{F23AFE44-1206-A996-86ED-2FD5A894045A}"/>
          </ac:spMkLst>
        </pc:spChg>
        <pc:spChg chg="del">
          <ac:chgData name="Thomas Pierce" userId="23c330fea282a6a4" providerId="LiveId" clId="{82ADA1CF-D350-4A0B-A190-CA6C5C0737FF}" dt="2023-01-21T17:46:00.090" v="145"/>
          <ac:spMkLst>
            <pc:docMk/>
            <pc:sldMk cId="4087104120" sldId="264"/>
            <ac:spMk id="3" creationId="{8BF141AB-30A0-2FAF-1224-FC32458A9A8E}"/>
          </ac:spMkLst>
        </pc:spChg>
        <pc:spChg chg="add mod">
          <ac:chgData name="Thomas Pierce" userId="23c330fea282a6a4" providerId="LiveId" clId="{82ADA1CF-D350-4A0B-A190-CA6C5C0737FF}" dt="2023-01-22T05:01:26.513" v="473" actId="1076"/>
          <ac:spMkLst>
            <pc:docMk/>
            <pc:sldMk cId="4087104120" sldId="264"/>
            <ac:spMk id="4" creationId="{6BF51C3E-04DA-8869-9A69-6D2CDF57C825}"/>
          </ac:spMkLst>
        </pc:spChg>
        <pc:spChg chg="add del">
          <ac:chgData name="Thomas Pierce" userId="23c330fea282a6a4" providerId="LiveId" clId="{82ADA1CF-D350-4A0B-A190-CA6C5C0737FF}" dt="2023-01-22T04:54:46.689" v="417" actId="26606"/>
          <ac:spMkLst>
            <pc:docMk/>
            <pc:sldMk cId="4087104120" sldId="264"/>
            <ac:spMk id="1031" creationId="{42A4FC2C-047E-45A5-965D-8E1E3BF09BC6}"/>
          </ac:spMkLst>
        </pc:spChg>
        <pc:spChg chg="add del">
          <ac:chgData name="Thomas Pierce" userId="23c330fea282a6a4" providerId="LiveId" clId="{82ADA1CF-D350-4A0B-A190-CA6C5C0737FF}" dt="2023-01-22T04:54:39.516" v="414" actId="26606"/>
          <ac:spMkLst>
            <pc:docMk/>
            <pc:sldMk cId="4087104120" sldId="264"/>
            <ac:spMk id="1035" creationId="{C60897E4-75AC-EE20-FFD0-CCBB63AA1FA4}"/>
          </ac:spMkLst>
        </pc:spChg>
        <pc:spChg chg="add del">
          <ac:chgData name="Thomas Pierce" userId="23c330fea282a6a4" providerId="LiveId" clId="{82ADA1CF-D350-4A0B-A190-CA6C5C0737FF}" dt="2023-01-22T04:54:34.898" v="412" actId="26606"/>
          <ac:spMkLst>
            <pc:docMk/>
            <pc:sldMk cId="4087104120" sldId="264"/>
            <ac:spMk id="1036" creationId="{4D4677D2-D5AC-4CF9-9EED-2B89D0A1C212}"/>
          </ac:spMkLst>
        </pc:spChg>
        <pc:spChg chg="add del">
          <ac:chgData name="Thomas Pierce" userId="23c330fea282a6a4" providerId="LiveId" clId="{82ADA1CF-D350-4A0B-A190-CA6C5C0737FF}" dt="2023-01-22T04:54:34.898" v="412" actId="26606"/>
          <ac:spMkLst>
            <pc:docMk/>
            <pc:sldMk cId="4087104120" sldId="264"/>
            <ac:spMk id="1038" creationId="{C6D54F7E-825A-4BBA-815F-35CCA8B97786}"/>
          </ac:spMkLst>
        </pc:spChg>
        <pc:spChg chg="add del">
          <ac:chgData name="Thomas Pierce" userId="23c330fea282a6a4" providerId="LiveId" clId="{82ADA1CF-D350-4A0B-A190-CA6C5C0737FF}" dt="2023-01-22T04:54:39.516" v="414" actId="26606"/>
          <ac:spMkLst>
            <pc:docMk/>
            <pc:sldMk cId="4087104120" sldId="264"/>
            <ac:spMk id="1040" creationId="{D1EA859B-E555-4109-94F3-6700E046E008}"/>
          </ac:spMkLst>
        </pc:spChg>
        <pc:spChg chg="add del">
          <ac:chgData name="Thomas Pierce" userId="23c330fea282a6a4" providerId="LiveId" clId="{82ADA1CF-D350-4A0B-A190-CA6C5C0737FF}" dt="2023-01-22T04:54:39.516" v="414" actId="26606"/>
          <ac:spMkLst>
            <pc:docMk/>
            <pc:sldMk cId="4087104120" sldId="264"/>
            <ac:spMk id="1041" creationId="{04812C46-200A-4DEB-A05E-3ED6C68C2387}"/>
          </ac:spMkLst>
        </pc:spChg>
        <pc:spChg chg="add del">
          <ac:chgData name="Thomas Pierce" userId="23c330fea282a6a4" providerId="LiveId" clId="{82ADA1CF-D350-4A0B-A190-CA6C5C0737FF}" dt="2023-01-22T04:54:46.683" v="416" actId="26606"/>
          <ac:spMkLst>
            <pc:docMk/>
            <pc:sldMk cId="4087104120" sldId="264"/>
            <ac:spMk id="1042" creationId="{A8D57A06-A426-446D-B02C-A2DC6B62E45E}"/>
          </ac:spMkLst>
        </pc:spChg>
        <pc:spChg chg="add del">
          <ac:chgData name="Thomas Pierce" userId="23c330fea282a6a4" providerId="LiveId" clId="{82ADA1CF-D350-4A0B-A190-CA6C5C0737FF}" dt="2023-01-22T04:54:46.683" v="416" actId="26606"/>
          <ac:spMkLst>
            <pc:docMk/>
            <pc:sldMk cId="4087104120" sldId="264"/>
            <ac:spMk id="1043" creationId="{AB8C311F-7253-4AED-9701-7FC0708C41C7}"/>
          </ac:spMkLst>
        </pc:spChg>
        <pc:spChg chg="add del">
          <ac:chgData name="Thomas Pierce" userId="23c330fea282a6a4" providerId="LiveId" clId="{82ADA1CF-D350-4A0B-A190-CA6C5C0737FF}" dt="2023-01-22T04:54:46.683" v="416" actId="26606"/>
          <ac:spMkLst>
            <pc:docMk/>
            <pc:sldMk cId="4087104120" sldId="264"/>
            <ac:spMk id="1044" creationId="{E2384209-CB15-4CDF-9D31-C44FD9A3F20D}"/>
          </ac:spMkLst>
        </pc:spChg>
        <pc:spChg chg="add del">
          <ac:chgData name="Thomas Pierce" userId="23c330fea282a6a4" providerId="LiveId" clId="{82ADA1CF-D350-4A0B-A190-CA6C5C0737FF}" dt="2023-01-22T04:54:46.683" v="416" actId="26606"/>
          <ac:spMkLst>
            <pc:docMk/>
            <pc:sldMk cId="4087104120" sldId="264"/>
            <ac:spMk id="1045" creationId="{2633B3B5-CC90-43F0-8714-D31D1F3F0209}"/>
          </ac:spMkLst>
        </pc:spChg>
        <pc:spChg chg="add">
          <ac:chgData name="Thomas Pierce" userId="23c330fea282a6a4" providerId="LiveId" clId="{82ADA1CF-D350-4A0B-A190-CA6C5C0737FF}" dt="2023-01-22T04:54:46.689" v="417" actId="26606"/>
          <ac:spMkLst>
            <pc:docMk/>
            <pc:sldMk cId="4087104120" sldId="264"/>
            <ac:spMk id="1047" creationId="{4D4677D2-D5AC-4CF9-9EED-2B89D0A1C212}"/>
          </ac:spMkLst>
        </pc:spChg>
        <pc:spChg chg="add">
          <ac:chgData name="Thomas Pierce" userId="23c330fea282a6a4" providerId="LiveId" clId="{82ADA1CF-D350-4A0B-A190-CA6C5C0737FF}" dt="2023-01-22T04:54:46.689" v="417" actId="26606"/>
          <ac:spMkLst>
            <pc:docMk/>
            <pc:sldMk cId="4087104120" sldId="264"/>
            <ac:spMk id="1048" creationId="{C6D54F7E-825A-4BBA-815F-35CCA8B97786}"/>
          </ac:spMkLst>
        </pc:spChg>
        <pc:picChg chg="add mod">
          <ac:chgData name="Thomas Pierce" userId="23c330fea282a6a4" providerId="LiveId" clId="{82ADA1CF-D350-4A0B-A190-CA6C5C0737FF}" dt="2023-01-22T04:54:46.689" v="417" actId="26606"/>
          <ac:picMkLst>
            <pc:docMk/>
            <pc:sldMk cId="4087104120" sldId="264"/>
            <ac:picMk id="1026" creationId="{7A010F4E-F36E-8F6C-EB91-EC14374C54C8}"/>
          </ac:picMkLst>
        </pc:picChg>
      </pc:sldChg>
      <pc:sldChg chg="addSp delSp modSp new mod setBg modNotesTx">
        <pc:chgData name="Thomas Pierce" userId="23c330fea282a6a4" providerId="LiveId" clId="{82ADA1CF-D350-4A0B-A190-CA6C5C0737FF}" dt="2023-01-22T05:25:01.944" v="1073" actId="20577"/>
        <pc:sldMkLst>
          <pc:docMk/>
          <pc:sldMk cId="272102391" sldId="265"/>
        </pc:sldMkLst>
        <pc:spChg chg="del">
          <ac:chgData name="Thomas Pierce" userId="23c330fea282a6a4" providerId="LiveId" clId="{82ADA1CF-D350-4A0B-A190-CA6C5C0737FF}" dt="2023-01-21T17:50:06.178" v="153" actId="26606"/>
          <ac:spMkLst>
            <pc:docMk/>
            <pc:sldMk cId="272102391" sldId="265"/>
            <ac:spMk id="2" creationId="{53B2C90A-A8C3-2D60-30B1-F51DC06EBFC9}"/>
          </ac:spMkLst>
        </pc:spChg>
        <pc:spChg chg="del">
          <ac:chgData name="Thomas Pierce" userId="23c330fea282a6a4" providerId="LiveId" clId="{82ADA1CF-D350-4A0B-A190-CA6C5C0737FF}" dt="2023-01-21T17:50:04.157" v="152"/>
          <ac:spMkLst>
            <pc:docMk/>
            <pc:sldMk cId="272102391" sldId="265"/>
            <ac:spMk id="3" creationId="{657D0547-FD1F-BCE7-CE05-B7517AB3FB2D}"/>
          </ac:spMkLst>
        </pc:spChg>
        <pc:spChg chg="add">
          <ac:chgData name="Thomas Pierce" userId="23c330fea282a6a4" providerId="LiveId" clId="{82ADA1CF-D350-4A0B-A190-CA6C5C0737FF}" dt="2023-01-21T17:50:06.178" v="153" actId="26606"/>
          <ac:spMkLst>
            <pc:docMk/>
            <pc:sldMk cId="272102391" sldId="265"/>
            <ac:spMk id="2055" creationId="{42A4FC2C-047E-45A5-965D-8E1E3BF09BC6}"/>
          </ac:spMkLst>
        </pc:spChg>
        <pc:picChg chg="add mod">
          <ac:chgData name="Thomas Pierce" userId="23c330fea282a6a4" providerId="LiveId" clId="{82ADA1CF-D350-4A0B-A190-CA6C5C0737FF}" dt="2023-01-21T17:50:06.178" v="153" actId="26606"/>
          <ac:picMkLst>
            <pc:docMk/>
            <pc:sldMk cId="272102391" sldId="265"/>
            <ac:picMk id="2050" creationId="{5C359497-BE21-E533-C6B5-E3749A793BAA}"/>
          </ac:picMkLst>
        </pc:picChg>
      </pc:sldChg>
      <pc:sldChg chg="addSp delSp modSp new mod setBg modNotesTx">
        <pc:chgData name="Thomas Pierce" userId="23c330fea282a6a4" providerId="LiveId" clId="{82ADA1CF-D350-4A0B-A190-CA6C5C0737FF}" dt="2023-01-22T05:25:37.984" v="1186" actId="20577"/>
        <pc:sldMkLst>
          <pc:docMk/>
          <pc:sldMk cId="1964498957" sldId="266"/>
        </pc:sldMkLst>
        <pc:spChg chg="del">
          <ac:chgData name="Thomas Pierce" userId="23c330fea282a6a4" providerId="LiveId" clId="{82ADA1CF-D350-4A0B-A190-CA6C5C0737FF}" dt="2023-01-21T17:53:13.334" v="156" actId="26606"/>
          <ac:spMkLst>
            <pc:docMk/>
            <pc:sldMk cId="1964498957" sldId="266"/>
            <ac:spMk id="2" creationId="{0131FF92-1C6D-4C86-C61A-B21FB40AF28C}"/>
          </ac:spMkLst>
        </pc:spChg>
        <pc:spChg chg="del">
          <ac:chgData name="Thomas Pierce" userId="23c330fea282a6a4" providerId="LiveId" clId="{82ADA1CF-D350-4A0B-A190-CA6C5C0737FF}" dt="2023-01-21T17:53:11.425" v="155"/>
          <ac:spMkLst>
            <pc:docMk/>
            <pc:sldMk cId="1964498957" sldId="266"/>
            <ac:spMk id="3" creationId="{E884F494-5173-8D0B-C24B-4805DA2D9FB7}"/>
          </ac:spMkLst>
        </pc:spChg>
        <pc:spChg chg="add">
          <ac:chgData name="Thomas Pierce" userId="23c330fea282a6a4" providerId="LiveId" clId="{82ADA1CF-D350-4A0B-A190-CA6C5C0737FF}" dt="2023-01-21T17:53:13.334" v="156" actId="26606"/>
          <ac:spMkLst>
            <pc:docMk/>
            <pc:sldMk cId="1964498957" sldId="266"/>
            <ac:spMk id="3079" creationId="{42A4FC2C-047E-45A5-965D-8E1E3BF09BC6}"/>
          </ac:spMkLst>
        </pc:spChg>
        <pc:picChg chg="add mod">
          <ac:chgData name="Thomas Pierce" userId="23c330fea282a6a4" providerId="LiveId" clId="{82ADA1CF-D350-4A0B-A190-CA6C5C0737FF}" dt="2023-01-21T17:53:13.334" v="156" actId="26606"/>
          <ac:picMkLst>
            <pc:docMk/>
            <pc:sldMk cId="1964498957" sldId="266"/>
            <ac:picMk id="3074" creationId="{F0366980-804E-56CE-7A31-CD4E657C7AA2}"/>
          </ac:picMkLst>
        </pc:picChg>
      </pc:sldChg>
      <pc:sldChg chg="addSp delSp modSp new mod setBg">
        <pc:chgData name="Thomas Pierce" userId="23c330fea282a6a4" providerId="LiveId" clId="{82ADA1CF-D350-4A0B-A190-CA6C5C0737FF}" dt="2023-01-22T04:53:02.085" v="387" actId="26606"/>
        <pc:sldMkLst>
          <pc:docMk/>
          <pc:sldMk cId="2804539752" sldId="267"/>
        </pc:sldMkLst>
        <pc:spChg chg="mod">
          <ac:chgData name="Thomas Pierce" userId="23c330fea282a6a4" providerId="LiveId" clId="{82ADA1CF-D350-4A0B-A190-CA6C5C0737FF}" dt="2023-01-22T04:53:02.085" v="387" actId="26606"/>
          <ac:spMkLst>
            <pc:docMk/>
            <pc:sldMk cId="2804539752" sldId="267"/>
            <ac:spMk id="2" creationId="{52BD1031-E306-C86C-1356-06A45E05F4EC}"/>
          </ac:spMkLst>
        </pc:spChg>
        <pc:spChg chg="mod">
          <ac:chgData name="Thomas Pierce" userId="23c330fea282a6a4" providerId="LiveId" clId="{82ADA1CF-D350-4A0B-A190-CA6C5C0737FF}" dt="2023-01-22T04:53:02.085" v="387" actId="26606"/>
          <ac:spMkLst>
            <pc:docMk/>
            <pc:sldMk cId="2804539752" sldId="267"/>
            <ac:spMk id="3" creationId="{AF45AB97-EEBC-D1CF-88D4-F63029739C16}"/>
          </ac:spMkLst>
        </pc:spChg>
        <pc:spChg chg="add del">
          <ac:chgData name="Thomas Pierce" userId="23c330fea282a6a4" providerId="LiveId" clId="{82ADA1CF-D350-4A0B-A190-CA6C5C0737FF}" dt="2023-01-22T04:52:50.052" v="382" actId="26606"/>
          <ac:spMkLst>
            <pc:docMk/>
            <pc:sldMk cId="2804539752" sldId="267"/>
            <ac:spMk id="9" creationId="{8F90786E-B72D-4C32-BDCE-A170B007822D}"/>
          </ac:spMkLst>
        </pc:spChg>
        <pc:spChg chg="add del">
          <ac:chgData name="Thomas Pierce" userId="23c330fea282a6a4" providerId="LiveId" clId="{82ADA1CF-D350-4A0B-A190-CA6C5C0737FF}" dt="2023-01-22T04:52:50.052" v="382" actId="26606"/>
          <ac:spMkLst>
            <pc:docMk/>
            <pc:sldMk cId="2804539752" sldId="267"/>
            <ac:spMk id="11" creationId="{5E46F2E7-848F-4A6C-A098-4764FDEA771A}"/>
          </ac:spMkLst>
        </pc:spChg>
        <pc:spChg chg="add del">
          <ac:chgData name="Thomas Pierce" userId="23c330fea282a6a4" providerId="LiveId" clId="{82ADA1CF-D350-4A0B-A190-CA6C5C0737FF}" dt="2023-01-22T04:52:56.360" v="384" actId="26606"/>
          <ac:spMkLst>
            <pc:docMk/>
            <pc:sldMk cId="2804539752" sldId="267"/>
            <ac:spMk id="13" creationId="{F0C518C2-0AA4-470C-87B9-9CBF428FBA25}"/>
          </ac:spMkLst>
        </pc:spChg>
        <pc:spChg chg="add del">
          <ac:chgData name="Thomas Pierce" userId="23c330fea282a6a4" providerId="LiveId" clId="{82ADA1CF-D350-4A0B-A190-CA6C5C0737FF}" dt="2023-01-22T04:52:56.360" v="384" actId="26606"/>
          <ac:spMkLst>
            <pc:docMk/>
            <pc:sldMk cId="2804539752" sldId="267"/>
            <ac:spMk id="14" creationId="{04C21BAE-6866-4C7A-A7EC-C1B2E572D5BE}"/>
          </ac:spMkLst>
        </pc:spChg>
        <pc:spChg chg="add del">
          <ac:chgData name="Thomas Pierce" userId="23c330fea282a6a4" providerId="LiveId" clId="{82ADA1CF-D350-4A0B-A190-CA6C5C0737FF}" dt="2023-01-22T04:52:56.360" v="384" actId="26606"/>
          <ac:spMkLst>
            <pc:docMk/>
            <pc:sldMk cId="2804539752" sldId="267"/>
            <ac:spMk id="16" creationId="{7E7D0C94-08B4-48AE-8813-CC4D60294F42}"/>
          </ac:spMkLst>
        </pc:spChg>
        <pc:spChg chg="add del">
          <ac:chgData name="Thomas Pierce" userId="23c330fea282a6a4" providerId="LiveId" clId="{82ADA1CF-D350-4A0B-A190-CA6C5C0737FF}" dt="2023-01-22T04:53:02.058" v="386" actId="26606"/>
          <ac:spMkLst>
            <pc:docMk/>
            <pc:sldMk cId="2804539752" sldId="267"/>
            <ac:spMk id="18" creationId="{04C21BAE-6866-4C7A-A7EC-C1B2E572D5BE}"/>
          </ac:spMkLst>
        </pc:spChg>
        <pc:spChg chg="add del">
          <ac:chgData name="Thomas Pierce" userId="23c330fea282a6a4" providerId="LiveId" clId="{82ADA1CF-D350-4A0B-A190-CA6C5C0737FF}" dt="2023-01-22T04:53:02.058" v="386" actId="26606"/>
          <ac:spMkLst>
            <pc:docMk/>
            <pc:sldMk cId="2804539752" sldId="267"/>
            <ac:spMk id="20" creationId="{7E7D0C94-08B4-48AE-8813-CC4D60294F42}"/>
          </ac:spMkLst>
        </pc:spChg>
        <pc:spChg chg="add del">
          <ac:chgData name="Thomas Pierce" userId="23c330fea282a6a4" providerId="LiveId" clId="{82ADA1CF-D350-4A0B-A190-CA6C5C0737FF}" dt="2023-01-22T04:53:02.058" v="386" actId="26606"/>
          <ac:spMkLst>
            <pc:docMk/>
            <pc:sldMk cId="2804539752" sldId="267"/>
            <ac:spMk id="21" creationId="{F0C518C2-0AA4-470C-87B9-9CBF428FBA25}"/>
          </ac:spMkLst>
        </pc:spChg>
        <pc:spChg chg="add">
          <ac:chgData name="Thomas Pierce" userId="23c330fea282a6a4" providerId="LiveId" clId="{82ADA1CF-D350-4A0B-A190-CA6C5C0737FF}" dt="2023-01-22T04:53:02.085" v="387" actId="26606"/>
          <ac:spMkLst>
            <pc:docMk/>
            <pc:sldMk cId="2804539752" sldId="267"/>
            <ac:spMk id="23" creationId="{8F90786E-B72D-4C32-BDCE-A170B007822D}"/>
          </ac:spMkLst>
        </pc:spChg>
        <pc:spChg chg="add">
          <ac:chgData name="Thomas Pierce" userId="23c330fea282a6a4" providerId="LiveId" clId="{82ADA1CF-D350-4A0B-A190-CA6C5C0737FF}" dt="2023-01-22T04:53:02.085" v="387" actId="26606"/>
          <ac:spMkLst>
            <pc:docMk/>
            <pc:sldMk cId="2804539752" sldId="267"/>
            <ac:spMk id="24" creationId="{5E46F2E7-848F-4A6C-A098-4764FDEA771A}"/>
          </ac:spMkLst>
        </pc:spChg>
        <pc:picChg chg="add del">
          <ac:chgData name="Thomas Pierce" userId="23c330fea282a6a4" providerId="LiveId" clId="{82ADA1CF-D350-4A0B-A190-CA6C5C0737FF}" dt="2023-01-22T04:52:50.052" v="382" actId="26606"/>
          <ac:picMkLst>
            <pc:docMk/>
            <pc:sldMk cId="2804539752" sldId="267"/>
            <ac:picMk id="5" creationId="{51A76C0D-0543-BCF1-A07C-5499F7EF86FA}"/>
          </ac:picMkLst>
        </pc:picChg>
        <pc:picChg chg="add del">
          <ac:chgData name="Thomas Pierce" userId="23c330fea282a6a4" providerId="LiveId" clId="{82ADA1CF-D350-4A0B-A190-CA6C5C0737FF}" dt="2023-01-22T04:52:56.360" v="384" actId="26606"/>
          <ac:picMkLst>
            <pc:docMk/>
            <pc:sldMk cId="2804539752" sldId="267"/>
            <ac:picMk id="15" creationId="{2C4A4886-B071-F3F5-91B5-9F6EA5A06160}"/>
          </ac:picMkLst>
        </pc:picChg>
        <pc:picChg chg="add del">
          <ac:chgData name="Thomas Pierce" userId="23c330fea282a6a4" providerId="LiveId" clId="{82ADA1CF-D350-4A0B-A190-CA6C5C0737FF}" dt="2023-01-22T04:53:02.058" v="386" actId="26606"/>
          <ac:picMkLst>
            <pc:docMk/>
            <pc:sldMk cId="2804539752" sldId="267"/>
            <ac:picMk id="19" creationId="{39C98CF4-7E7F-8CDA-025C-DB634270F927}"/>
          </ac:picMkLst>
        </pc:picChg>
        <pc:picChg chg="add">
          <ac:chgData name="Thomas Pierce" userId="23c330fea282a6a4" providerId="LiveId" clId="{82ADA1CF-D350-4A0B-A190-CA6C5C0737FF}" dt="2023-01-22T04:53:02.085" v="387" actId="26606"/>
          <ac:picMkLst>
            <pc:docMk/>
            <pc:sldMk cId="2804539752" sldId="267"/>
            <ac:picMk id="25" creationId="{51A76C0D-0543-BCF1-A07C-5499F7EF86FA}"/>
          </ac:picMkLst>
        </pc:picChg>
      </pc:sldChg>
      <pc:sldChg chg="addSp delSp modSp new mod setBg modAnim setClrOvrMap">
        <pc:chgData name="Thomas Pierce" userId="23c330fea282a6a4" providerId="LiveId" clId="{82ADA1CF-D350-4A0B-A190-CA6C5C0737FF}" dt="2023-01-22T04:52:05.945" v="359" actId="20577"/>
        <pc:sldMkLst>
          <pc:docMk/>
          <pc:sldMk cId="4131878440" sldId="268"/>
        </pc:sldMkLst>
        <pc:spChg chg="mod ord">
          <ac:chgData name="Thomas Pierce" userId="23c330fea282a6a4" providerId="LiveId" clId="{82ADA1CF-D350-4A0B-A190-CA6C5C0737FF}" dt="2023-01-22T04:51:45.762" v="318" actId="26606"/>
          <ac:spMkLst>
            <pc:docMk/>
            <pc:sldMk cId="4131878440" sldId="268"/>
            <ac:spMk id="2" creationId="{DCCBB6C9-DB29-BE55-5286-A3E166A7E699}"/>
          </ac:spMkLst>
        </pc:spChg>
        <pc:spChg chg="del mod">
          <ac:chgData name="Thomas Pierce" userId="23c330fea282a6a4" providerId="LiveId" clId="{82ADA1CF-D350-4A0B-A190-CA6C5C0737FF}" dt="2023-01-22T04:51:19.144" v="313"/>
          <ac:spMkLst>
            <pc:docMk/>
            <pc:sldMk cId="4131878440" sldId="268"/>
            <ac:spMk id="3" creationId="{40D95278-D0B7-0B84-3F17-E34B895C92C6}"/>
          </ac:spMkLst>
        </pc:spChg>
        <pc:spChg chg="add del">
          <ac:chgData name="Thomas Pierce" userId="23c330fea282a6a4" providerId="LiveId" clId="{82ADA1CF-D350-4A0B-A190-CA6C5C0737FF}" dt="2023-01-22T04:51:34.415" v="315" actId="26606"/>
          <ac:spMkLst>
            <pc:docMk/>
            <pc:sldMk cId="4131878440" sldId="268"/>
            <ac:spMk id="8" creationId="{DFF0E32E-2195-BBC4-7E65-7EE875B12F9F}"/>
          </ac:spMkLst>
        </pc:spChg>
        <pc:spChg chg="add del">
          <ac:chgData name="Thomas Pierce" userId="23c330fea282a6a4" providerId="LiveId" clId="{82ADA1CF-D350-4A0B-A190-CA6C5C0737FF}" dt="2023-01-22T04:51:34.415" v="315" actId="26606"/>
          <ac:spMkLst>
            <pc:docMk/>
            <pc:sldMk cId="4131878440" sldId="268"/>
            <ac:spMk id="11" creationId="{B0792D4F-247E-46FE-85FC-881DEFA41D94}"/>
          </ac:spMkLst>
        </pc:spChg>
        <pc:spChg chg="add del">
          <ac:chgData name="Thomas Pierce" userId="23c330fea282a6a4" providerId="LiveId" clId="{82ADA1CF-D350-4A0B-A190-CA6C5C0737FF}" dt="2023-01-22T04:51:34.415" v="315" actId="26606"/>
          <ac:spMkLst>
            <pc:docMk/>
            <pc:sldMk cId="4131878440" sldId="268"/>
            <ac:spMk id="13" creationId="{FA3CD3A3-D3C1-4567-BEC0-3A50E9A3A630}"/>
          </ac:spMkLst>
        </pc:spChg>
        <pc:spChg chg="add del">
          <ac:chgData name="Thomas Pierce" userId="23c330fea282a6a4" providerId="LiveId" clId="{82ADA1CF-D350-4A0B-A190-CA6C5C0737FF}" dt="2023-01-22T04:51:45.752" v="317" actId="26606"/>
          <ac:spMkLst>
            <pc:docMk/>
            <pc:sldMk cId="4131878440" sldId="268"/>
            <ac:spMk id="17" creationId="{7F57BEA8-497D-4AA8-8A18-BDCD696B25FE}"/>
          </ac:spMkLst>
        </pc:spChg>
        <pc:spChg chg="add">
          <ac:chgData name="Thomas Pierce" userId="23c330fea282a6a4" providerId="LiveId" clId="{82ADA1CF-D350-4A0B-A190-CA6C5C0737FF}" dt="2023-01-22T04:51:45.762" v="318" actId="26606"/>
          <ac:spMkLst>
            <pc:docMk/>
            <pc:sldMk cId="4131878440" sldId="268"/>
            <ac:spMk id="21" creationId="{B0792D4F-247E-46FE-85FC-881DEFA41D94}"/>
          </ac:spMkLst>
        </pc:spChg>
        <pc:spChg chg="add">
          <ac:chgData name="Thomas Pierce" userId="23c330fea282a6a4" providerId="LiveId" clId="{82ADA1CF-D350-4A0B-A190-CA6C5C0737FF}" dt="2023-01-22T04:51:45.762" v="318" actId="26606"/>
          <ac:spMkLst>
            <pc:docMk/>
            <pc:sldMk cId="4131878440" sldId="268"/>
            <ac:spMk id="22" creationId="{FA3CD3A3-D3C1-4567-BEC0-3A50E9A3A630}"/>
          </ac:spMkLst>
        </pc:spChg>
        <pc:spChg chg="add mod">
          <ac:chgData name="Thomas Pierce" userId="23c330fea282a6a4" providerId="LiveId" clId="{82ADA1CF-D350-4A0B-A190-CA6C5C0737FF}" dt="2023-01-22T04:52:05.945" v="359" actId="20577"/>
          <ac:spMkLst>
            <pc:docMk/>
            <pc:sldMk cId="4131878440" sldId="268"/>
            <ac:spMk id="24" creationId="{DFF0E32E-2195-BBC4-7E65-7EE875B12F9F}"/>
          </ac:spMkLst>
        </pc:spChg>
        <pc:picChg chg="add mod">
          <ac:chgData name="Thomas Pierce" userId="23c330fea282a6a4" providerId="LiveId" clId="{82ADA1CF-D350-4A0B-A190-CA6C5C0737FF}" dt="2023-01-22T04:51:45.762" v="318" actId="26606"/>
          <ac:picMkLst>
            <pc:docMk/>
            <pc:sldMk cId="4131878440" sldId="268"/>
            <ac:picMk id="4" creationId="{218D75B7-95B7-3345-5D53-5BAA7A24C125}"/>
          </ac:picMkLst>
        </pc:picChg>
        <pc:cxnChg chg="add del">
          <ac:chgData name="Thomas Pierce" userId="23c330fea282a6a4" providerId="LiveId" clId="{82ADA1CF-D350-4A0B-A190-CA6C5C0737FF}" dt="2023-01-22T04:51:45.752" v="317" actId="26606"/>
          <ac:cxnSpMkLst>
            <pc:docMk/>
            <pc:sldMk cId="4131878440" sldId="268"/>
            <ac:cxnSpMk id="9" creationId="{D2E961F1-4A28-4A5F-BBD4-6E400E5E6C75}"/>
          </ac:cxnSpMkLst>
        </pc:cxnChg>
        <pc:cxnChg chg="add del">
          <ac:chgData name="Thomas Pierce" userId="23c330fea282a6a4" providerId="LiveId" clId="{82ADA1CF-D350-4A0B-A190-CA6C5C0737FF}" dt="2023-01-22T04:51:34.415" v="315" actId="26606"/>
          <ac:cxnSpMkLst>
            <pc:docMk/>
            <pc:sldMk cId="4131878440" sldId="268"/>
            <ac:cxnSpMk id="15" creationId="{B56D13EF-D431-4D0F-BFFC-1B5A686FF9BD}"/>
          </ac:cxnSpMkLst>
        </pc:cxnChg>
        <pc:cxnChg chg="add del">
          <ac:chgData name="Thomas Pierce" userId="23c330fea282a6a4" providerId="LiveId" clId="{82ADA1CF-D350-4A0B-A190-CA6C5C0737FF}" dt="2023-01-22T04:51:45.752" v="317" actId="26606"/>
          <ac:cxnSpMkLst>
            <pc:docMk/>
            <pc:sldMk cId="4131878440" sldId="268"/>
            <ac:cxnSpMk id="18" creationId="{A82415D3-DDE5-4D63-8CB3-23A5EC581B27}"/>
          </ac:cxnSpMkLst>
        </pc:cxnChg>
        <pc:cxnChg chg="add del">
          <ac:chgData name="Thomas Pierce" userId="23c330fea282a6a4" providerId="LiveId" clId="{82ADA1CF-D350-4A0B-A190-CA6C5C0737FF}" dt="2023-01-22T04:51:45.752" v="317" actId="26606"/>
          <ac:cxnSpMkLst>
            <pc:docMk/>
            <pc:sldMk cId="4131878440" sldId="268"/>
            <ac:cxnSpMk id="19" creationId="{AD7193FB-6AE6-4B3B-8F89-56B55DD63B4D}"/>
          </ac:cxnSpMkLst>
        </pc:cxnChg>
        <pc:cxnChg chg="add">
          <ac:chgData name="Thomas Pierce" userId="23c330fea282a6a4" providerId="LiveId" clId="{82ADA1CF-D350-4A0B-A190-CA6C5C0737FF}" dt="2023-01-22T04:51:45.762" v="318" actId="26606"/>
          <ac:cxnSpMkLst>
            <pc:docMk/>
            <pc:sldMk cId="4131878440" sldId="268"/>
            <ac:cxnSpMk id="23" creationId="{B56D13EF-D431-4D0F-BFFC-1B5A686FF9BD}"/>
          </ac:cxnSpMkLst>
        </pc:cxnChg>
      </pc:sldChg>
      <pc:sldChg chg="modSp new add del mod">
        <pc:chgData name="Thomas Pierce" userId="23c330fea282a6a4" providerId="LiveId" clId="{82ADA1CF-D350-4A0B-A190-CA6C5C0737FF}" dt="2023-01-22T05:44:18.319" v="1907" actId="47"/>
        <pc:sldMkLst>
          <pc:docMk/>
          <pc:sldMk cId="2581707856" sldId="269"/>
        </pc:sldMkLst>
        <pc:spChg chg="mod">
          <ac:chgData name="Thomas Pierce" userId="23c330fea282a6a4" providerId="LiveId" clId="{82ADA1CF-D350-4A0B-A190-CA6C5C0737FF}" dt="2023-01-22T05:32:04.835" v="1244" actId="20577"/>
          <ac:spMkLst>
            <pc:docMk/>
            <pc:sldMk cId="2581707856" sldId="269"/>
            <ac:spMk id="2" creationId="{7926A5BC-0B97-B7CB-89B5-E3718C6F4F0C}"/>
          </ac:spMkLst>
        </pc:spChg>
      </pc:sldChg>
      <pc:sldChg chg="add del">
        <pc:chgData name="Thomas Pierce" userId="23c330fea282a6a4" providerId="LiveId" clId="{82ADA1CF-D350-4A0B-A190-CA6C5C0737FF}" dt="2023-01-22T05:33:21.536" v="1251" actId="47"/>
        <pc:sldMkLst>
          <pc:docMk/>
          <pc:sldMk cId="1789542816" sldId="270"/>
        </pc:sldMkLst>
      </pc:sldChg>
      <pc:sldChg chg="addSp delSp modSp new mod setBg modNotesTx">
        <pc:chgData name="Thomas Pierce" userId="23c330fea282a6a4" providerId="LiveId" clId="{82ADA1CF-D350-4A0B-A190-CA6C5C0737FF}" dt="2023-01-22T05:41:40.919" v="1902" actId="26606"/>
        <pc:sldMkLst>
          <pc:docMk/>
          <pc:sldMk cId="3330476279" sldId="271"/>
        </pc:sldMkLst>
        <pc:spChg chg="mod ord">
          <ac:chgData name="Thomas Pierce" userId="23c330fea282a6a4" providerId="LiveId" clId="{82ADA1CF-D350-4A0B-A190-CA6C5C0737FF}" dt="2023-01-22T05:41:40.919" v="1902" actId="26606"/>
          <ac:spMkLst>
            <pc:docMk/>
            <pc:sldMk cId="3330476279" sldId="271"/>
            <ac:spMk id="2" creationId="{043F1E55-78C0-E73B-1440-0B1FEA2B7835}"/>
          </ac:spMkLst>
        </pc:spChg>
        <pc:spChg chg="del">
          <ac:chgData name="Thomas Pierce" userId="23c330fea282a6a4" providerId="LiveId" clId="{82ADA1CF-D350-4A0B-A190-CA6C5C0737FF}" dt="2023-01-22T05:41:18.624" v="1901"/>
          <ac:spMkLst>
            <pc:docMk/>
            <pc:sldMk cId="3330476279" sldId="271"/>
            <ac:spMk id="3" creationId="{5731FA9D-AB4E-DD82-8503-AA49FD760946}"/>
          </ac:spMkLst>
        </pc:spChg>
        <pc:spChg chg="add">
          <ac:chgData name="Thomas Pierce" userId="23c330fea282a6a4" providerId="LiveId" clId="{82ADA1CF-D350-4A0B-A190-CA6C5C0737FF}" dt="2023-01-22T05:41:40.919" v="1902" actId="26606"/>
          <ac:spMkLst>
            <pc:docMk/>
            <pc:sldMk cId="3330476279" sldId="271"/>
            <ac:spMk id="4103" creationId="{37C89E4B-3C9F-44B9-8B86-D9E3D112D8EC}"/>
          </ac:spMkLst>
        </pc:spChg>
        <pc:picChg chg="add mod">
          <ac:chgData name="Thomas Pierce" userId="23c330fea282a6a4" providerId="LiveId" clId="{82ADA1CF-D350-4A0B-A190-CA6C5C0737FF}" dt="2023-01-22T05:41:40.919" v="1902" actId="26606"/>
          <ac:picMkLst>
            <pc:docMk/>
            <pc:sldMk cId="3330476279" sldId="271"/>
            <ac:picMk id="4098" creationId="{66BD6D4B-D34A-A74F-DAFF-E5F7A20C5B2E}"/>
          </ac:picMkLst>
        </pc:picChg>
        <pc:cxnChg chg="add">
          <ac:chgData name="Thomas Pierce" userId="23c330fea282a6a4" providerId="LiveId" clId="{82ADA1CF-D350-4A0B-A190-CA6C5C0737FF}" dt="2023-01-22T05:41:40.919" v="1902" actId="26606"/>
          <ac:cxnSpMkLst>
            <pc:docMk/>
            <pc:sldMk cId="3330476279" sldId="271"/>
            <ac:cxnSpMk id="4105" creationId="{AA2EAA10-076F-46BD-8F0F-B9A2FB77A85C}"/>
          </ac:cxnSpMkLst>
        </pc:cxnChg>
        <pc:cxnChg chg="add">
          <ac:chgData name="Thomas Pierce" userId="23c330fea282a6a4" providerId="LiveId" clId="{82ADA1CF-D350-4A0B-A190-CA6C5C0737FF}" dt="2023-01-22T05:41:40.919" v="1902" actId="26606"/>
          <ac:cxnSpMkLst>
            <pc:docMk/>
            <pc:sldMk cId="3330476279" sldId="271"/>
            <ac:cxnSpMk id="4107" creationId="{D891E407-403B-4764-86C9-33A56D3BCAA3}"/>
          </ac:cxnSpMkLst>
        </pc:cxnChg>
      </pc:sldChg>
      <pc:sldChg chg="addSp delSp modSp new mod setBg">
        <pc:chgData name="Thomas Pierce" userId="23c330fea282a6a4" providerId="LiveId" clId="{82ADA1CF-D350-4A0B-A190-CA6C5C0737FF}" dt="2023-01-22T05:43:33.193" v="1906" actId="26606"/>
        <pc:sldMkLst>
          <pc:docMk/>
          <pc:sldMk cId="2369776119" sldId="272"/>
        </pc:sldMkLst>
        <pc:spChg chg="del">
          <ac:chgData name="Thomas Pierce" userId="23c330fea282a6a4" providerId="LiveId" clId="{82ADA1CF-D350-4A0B-A190-CA6C5C0737FF}" dt="2023-01-22T05:43:33.193" v="1906" actId="26606"/>
          <ac:spMkLst>
            <pc:docMk/>
            <pc:sldMk cId="2369776119" sldId="272"/>
            <ac:spMk id="2" creationId="{201011AF-39F8-BC7A-CB2D-2F28DCE90B2C}"/>
          </ac:spMkLst>
        </pc:spChg>
        <pc:spChg chg="del mod">
          <ac:chgData name="Thomas Pierce" userId="23c330fea282a6a4" providerId="LiveId" clId="{82ADA1CF-D350-4A0B-A190-CA6C5C0737FF}" dt="2023-01-22T05:43:30.136" v="1905"/>
          <ac:spMkLst>
            <pc:docMk/>
            <pc:sldMk cId="2369776119" sldId="272"/>
            <ac:spMk id="3" creationId="{9BFCD343-BE66-7C75-1120-F53654918451}"/>
          </ac:spMkLst>
        </pc:spChg>
        <pc:spChg chg="add">
          <ac:chgData name="Thomas Pierce" userId="23c330fea282a6a4" providerId="LiveId" clId="{82ADA1CF-D350-4A0B-A190-CA6C5C0737FF}" dt="2023-01-22T05:43:33.193" v="1906" actId="26606"/>
          <ac:spMkLst>
            <pc:docMk/>
            <pc:sldMk cId="2369776119" sldId="272"/>
            <ac:spMk id="5127" creationId="{42A4FC2C-047E-45A5-965D-8E1E3BF09BC6}"/>
          </ac:spMkLst>
        </pc:spChg>
        <pc:picChg chg="add mod">
          <ac:chgData name="Thomas Pierce" userId="23c330fea282a6a4" providerId="LiveId" clId="{82ADA1CF-D350-4A0B-A190-CA6C5C0737FF}" dt="2023-01-22T05:43:33.193" v="1906" actId="26606"/>
          <ac:picMkLst>
            <pc:docMk/>
            <pc:sldMk cId="2369776119" sldId="272"/>
            <ac:picMk id="5122" creationId="{5428CB1E-61F9-A623-129F-01FC66FC89D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448B6-D8BB-42BB-AE76-38F00ED90EF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056DE74-47C2-4CBB-A1E7-79ADB100FD78}">
      <dgm:prSet/>
      <dgm:spPr/>
      <dgm:t>
        <a:bodyPr/>
        <a:lstStyle/>
        <a:p>
          <a:r>
            <a:rPr lang="en-US"/>
            <a:t>Now on top of all the speculation as to what CERN scientists are really attempting to do with their Large Hadron Collider, many observers could not help but notice that the town in France where CERN is partially situated is called “Saint-Genus-Poilly.” The name Pouilly comes from the Latin “Appolliacum” and it is believed that in Roman times a temple existed in honor of Apollo, and the people who lived there believed that it is a gateway to the underworld. It is interesting to note that CERN is built on the same spot.</a:t>
          </a:r>
        </a:p>
      </dgm:t>
    </dgm:pt>
    <dgm:pt modelId="{8C06298B-8034-4A6D-A793-AA2A952149B8}" type="parTrans" cxnId="{78ADC787-8D1B-4643-8F84-D7AFD68FD144}">
      <dgm:prSet/>
      <dgm:spPr/>
      <dgm:t>
        <a:bodyPr/>
        <a:lstStyle/>
        <a:p>
          <a:endParaRPr lang="en-US"/>
        </a:p>
      </dgm:t>
    </dgm:pt>
    <dgm:pt modelId="{7C925A94-5DB7-4006-9BC6-C5CD31262C0D}" type="sibTrans" cxnId="{78ADC787-8D1B-4643-8F84-D7AFD68FD144}">
      <dgm:prSet/>
      <dgm:spPr/>
      <dgm:t>
        <a:bodyPr/>
        <a:lstStyle/>
        <a:p>
          <a:endParaRPr lang="en-US"/>
        </a:p>
      </dgm:t>
    </dgm:pt>
    <dgm:pt modelId="{24DEB410-1DBC-4502-9E43-7BCA305DE741}">
      <dgm:prSet/>
      <dgm:spPr/>
      <dgm:t>
        <a:bodyPr/>
        <a:lstStyle/>
        <a:p>
          <a:r>
            <a:rPr lang="en-US"/>
            <a:t>Religious leaders – always suspicious of the aims of the scientific world - drew a connection to a verse straight out of Revelations (9:1-2, 11), which makes reference to the name ‘Apollyon.’ The verse states: </a:t>
          </a:r>
          <a:r>
            <a:rPr lang="en-US" i="1"/>
            <a:t>“To him was given the key of the bottomless pit. And he opened the bottomless pit… And they had a kind over them, which is the angel of the bottomless pit, whose name in the Hebrew tongue is Abaddon, but in the Greek tongue hath his name Apollyo</a:t>
          </a:r>
          <a:endParaRPr lang="en-US"/>
        </a:p>
      </dgm:t>
    </dgm:pt>
    <dgm:pt modelId="{A6E95866-4B25-4AC3-B832-06367AB9952E}" type="parTrans" cxnId="{B61ECFB4-8E03-4B48-AABC-4C6A71DF7108}">
      <dgm:prSet/>
      <dgm:spPr/>
      <dgm:t>
        <a:bodyPr/>
        <a:lstStyle/>
        <a:p>
          <a:endParaRPr lang="en-US"/>
        </a:p>
      </dgm:t>
    </dgm:pt>
    <dgm:pt modelId="{25C67774-E9AB-4B09-BD19-3B529CFA6393}" type="sibTrans" cxnId="{B61ECFB4-8E03-4B48-AABC-4C6A71DF7108}">
      <dgm:prSet/>
      <dgm:spPr/>
      <dgm:t>
        <a:bodyPr/>
        <a:lstStyle/>
        <a:p>
          <a:endParaRPr lang="en-US"/>
        </a:p>
      </dgm:t>
    </dgm:pt>
    <dgm:pt modelId="{AAE21B14-827A-40F8-B569-DC70496FBF0E}" type="pres">
      <dgm:prSet presAssocID="{C22448B6-D8BB-42BB-AE76-38F00ED90EF9}" presName="linear" presStyleCnt="0">
        <dgm:presLayoutVars>
          <dgm:animLvl val="lvl"/>
          <dgm:resizeHandles val="exact"/>
        </dgm:presLayoutVars>
      </dgm:prSet>
      <dgm:spPr/>
    </dgm:pt>
    <dgm:pt modelId="{E0FD3511-08D3-4D0C-937F-BDB1EF1E60B6}" type="pres">
      <dgm:prSet presAssocID="{A056DE74-47C2-4CBB-A1E7-79ADB100FD78}" presName="parentText" presStyleLbl="node1" presStyleIdx="0" presStyleCnt="2">
        <dgm:presLayoutVars>
          <dgm:chMax val="0"/>
          <dgm:bulletEnabled val="1"/>
        </dgm:presLayoutVars>
      </dgm:prSet>
      <dgm:spPr/>
    </dgm:pt>
    <dgm:pt modelId="{E0E8CEEE-3429-491E-81CB-65284A0CC73D}" type="pres">
      <dgm:prSet presAssocID="{7C925A94-5DB7-4006-9BC6-C5CD31262C0D}" presName="spacer" presStyleCnt="0"/>
      <dgm:spPr/>
    </dgm:pt>
    <dgm:pt modelId="{F5A2D871-A9E7-45DC-8611-932E2CA04C59}" type="pres">
      <dgm:prSet presAssocID="{24DEB410-1DBC-4502-9E43-7BCA305DE741}" presName="parentText" presStyleLbl="node1" presStyleIdx="1" presStyleCnt="2">
        <dgm:presLayoutVars>
          <dgm:chMax val="0"/>
          <dgm:bulletEnabled val="1"/>
        </dgm:presLayoutVars>
      </dgm:prSet>
      <dgm:spPr/>
    </dgm:pt>
  </dgm:ptLst>
  <dgm:cxnLst>
    <dgm:cxn modelId="{06CD897D-68B7-43E4-B6F5-05A8931DEF18}" type="presOf" srcId="{24DEB410-1DBC-4502-9E43-7BCA305DE741}" destId="{F5A2D871-A9E7-45DC-8611-932E2CA04C59}" srcOrd="0" destOrd="0" presId="urn:microsoft.com/office/officeart/2005/8/layout/vList2"/>
    <dgm:cxn modelId="{78ADC787-8D1B-4643-8F84-D7AFD68FD144}" srcId="{C22448B6-D8BB-42BB-AE76-38F00ED90EF9}" destId="{A056DE74-47C2-4CBB-A1E7-79ADB100FD78}" srcOrd="0" destOrd="0" parTransId="{8C06298B-8034-4A6D-A793-AA2A952149B8}" sibTransId="{7C925A94-5DB7-4006-9BC6-C5CD31262C0D}"/>
    <dgm:cxn modelId="{B61ECFB4-8E03-4B48-AABC-4C6A71DF7108}" srcId="{C22448B6-D8BB-42BB-AE76-38F00ED90EF9}" destId="{24DEB410-1DBC-4502-9E43-7BCA305DE741}" srcOrd="1" destOrd="0" parTransId="{A6E95866-4B25-4AC3-B832-06367AB9952E}" sibTransId="{25C67774-E9AB-4B09-BD19-3B529CFA6393}"/>
    <dgm:cxn modelId="{CE710BC4-065C-4143-8C13-69C432E6C8EB}" type="presOf" srcId="{A056DE74-47C2-4CBB-A1E7-79ADB100FD78}" destId="{E0FD3511-08D3-4D0C-937F-BDB1EF1E60B6}" srcOrd="0" destOrd="0" presId="urn:microsoft.com/office/officeart/2005/8/layout/vList2"/>
    <dgm:cxn modelId="{3FFF82D1-50A6-45B6-8D1D-06919646457D}" type="presOf" srcId="{C22448B6-D8BB-42BB-AE76-38F00ED90EF9}" destId="{AAE21B14-827A-40F8-B569-DC70496FBF0E}" srcOrd="0" destOrd="0" presId="urn:microsoft.com/office/officeart/2005/8/layout/vList2"/>
    <dgm:cxn modelId="{82691711-4E43-4C65-81CC-15E1D5E687B0}" type="presParOf" srcId="{AAE21B14-827A-40F8-B569-DC70496FBF0E}" destId="{E0FD3511-08D3-4D0C-937F-BDB1EF1E60B6}" srcOrd="0" destOrd="0" presId="urn:microsoft.com/office/officeart/2005/8/layout/vList2"/>
    <dgm:cxn modelId="{AF94FDE8-FC23-44ED-8113-BFE34C304056}" type="presParOf" srcId="{AAE21B14-827A-40F8-B569-DC70496FBF0E}" destId="{E0E8CEEE-3429-491E-81CB-65284A0CC73D}" srcOrd="1" destOrd="0" presId="urn:microsoft.com/office/officeart/2005/8/layout/vList2"/>
    <dgm:cxn modelId="{2030B3A4-EB0E-46CF-AC7D-BC3E137AF1BD}" type="presParOf" srcId="{AAE21B14-827A-40F8-B569-DC70496FBF0E}" destId="{F5A2D871-A9E7-45DC-8611-932E2CA04C5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D3511-08D3-4D0C-937F-BDB1EF1E60B6}">
      <dsp:nvSpPr>
        <dsp:cNvPr id="0" name=""/>
        <dsp:cNvSpPr/>
      </dsp:nvSpPr>
      <dsp:spPr>
        <a:xfrm>
          <a:off x="0" y="340837"/>
          <a:ext cx="5744684" cy="2000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Now on top of all the speculation as to what CERN scientists are really attempting to do with their Large Hadron Collider, many observers could not help but notice that the town in France where CERN is partially situated is called “Saint-Genus-Poilly.” The name Pouilly comes from the Latin “Appolliacum” and it is believed that in Roman times a temple existed in honor of Apollo, and the people who lived there believed that it is a gateway to the underworld. It is interesting to note that CERN is built on the same spot.</a:t>
          </a:r>
        </a:p>
      </dsp:txBody>
      <dsp:txXfrm>
        <a:off x="97666" y="438503"/>
        <a:ext cx="5549352" cy="1805368"/>
      </dsp:txXfrm>
    </dsp:sp>
    <dsp:sp modelId="{F5A2D871-A9E7-45DC-8611-932E2CA04C59}">
      <dsp:nvSpPr>
        <dsp:cNvPr id="0" name=""/>
        <dsp:cNvSpPr/>
      </dsp:nvSpPr>
      <dsp:spPr>
        <a:xfrm>
          <a:off x="0" y="2384738"/>
          <a:ext cx="5744684" cy="2000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Religious leaders – always suspicious of the aims of the scientific world - drew a connection to a verse straight out of Revelations (9:1-2, 11), which makes reference to the name ‘Apollyon.’ The verse states: </a:t>
          </a:r>
          <a:r>
            <a:rPr lang="en-US" sz="1500" i="1" kern="1200"/>
            <a:t>“To him was given the key of the bottomless pit. And he opened the bottomless pit… And they had a kind over them, which is the angel of the bottomless pit, whose name in the Hebrew tongue is Abaddon, but in the Greek tongue hath his name Apollyo</a:t>
          </a:r>
          <a:endParaRPr lang="en-US" sz="1500" kern="1200"/>
        </a:p>
      </dsp:txBody>
      <dsp:txXfrm>
        <a:off x="97666" y="2482404"/>
        <a:ext cx="5549352" cy="1805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236E3-2A1C-4E83-95B1-9FBA28610BF9}"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66CAE-F1D4-40B0-9925-772D87BF8B4F}" type="slidenum">
              <a:rPr lang="en-US" smtClean="0"/>
              <a:t>‹#›</a:t>
            </a:fld>
            <a:endParaRPr lang="en-US"/>
          </a:p>
        </p:txBody>
      </p:sp>
    </p:spTree>
    <p:extLst>
      <p:ext uri="{BB962C8B-B14F-4D97-AF65-F5344CB8AC3E}">
        <p14:creationId xmlns:p14="http://schemas.microsoft.com/office/powerpoint/2010/main" val="237721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gateway.com/passage/?search=Revelation+2%3A12-17&amp;version=NKJV#fen-NKJV-30730a"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biblegateway.com/passage/?search=Revelation+2%3A12-17&amp;version=NKJV#fen-NKJV-30733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Revelation+9%3A1-11&amp;version=NKJV#fen-NKJV-30842a"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biblegateway.com/passage/?search=Revelation+9%3A1-11&amp;version=NKJV#fen-NKJV-30852d" TargetMode="External"/><Relationship Id="rId5" Type="http://schemas.openxmlformats.org/officeDocument/2006/relationships/hyperlink" Target="https://www.biblegateway.com/passage/?search=Revelation+9%3A1-11&amp;version=NKJV#fen-NKJV-30852c" TargetMode="External"/><Relationship Id="rId4" Type="http://schemas.openxmlformats.org/officeDocument/2006/relationships/hyperlink" Target="https://www.biblegateway.com/passage/?search=Revelation+9%3A1-11&amp;version=NKJV#fen-NKJV-30846b"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induwebsite.com/hinduism/siva.asp"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press.web.cern.ch/backgrounders/cern-answers-your-queries-about-23-september-2015" TargetMode="External"/><Relationship Id="rId4" Type="http://schemas.openxmlformats.org/officeDocument/2006/relationships/hyperlink" Target="http://home.web.cern.ch/about/member-stat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system-ui"/>
              </a:rPr>
              <a:t>The Compromising Church</a:t>
            </a:r>
          </a:p>
          <a:p>
            <a:pPr algn="l"/>
            <a:r>
              <a:rPr lang="en-US" b="1" i="0" baseline="30000" dirty="0">
                <a:solidFill>
                  <a:srgbClr val="000000"/>
                </a:solidFill>
                <a:effectLst/>
                <a:latin typeface="system-ui"/>
              </a:rPr>
              <a:t>12 </a:t>
            </a:r>
            <a:r>
              <a:rPr lang="en-US" b="0" i="0" dirty="0">
                <a:solidFill>
                  <a:srgbClr val="000000"/>
                </a:solidFill>
                <a:effectLst/>
                <a:latin typeface="system-ui"/>
              </a:rPr>
              <a:t>“And to the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angel of the church in Pergamos write,</a:t>
            </a:r>
          </a:p>
          <a:p>
            <a:pPr algn="l"/>
            <a:r>
              <a:rPr lang="en-US" b="0" i="0" dirty="0">
                <a:solidFill>
                  <a:srgbClr val="000000"/>
                </a:solidFill>
                <a:effectLst/>
                <a:latin typeface="system-ui"/>
              </a:rPr>
              <a:t>‘These things says He who has the sharp two-edged sword: </a:t>
            </a:r>
            <a:r>
              <a:rPr lang="en-US" b="1" i="0" baseline="30000" dirty="0">
                <a:solidFill>
                  <a:srgbClr val="000000"/>
                </a:solidFill>
                <a:effectLst/>
                <a:latin typeface="system-ui"/>
              </a:rPr>
              <a:t>13 </a:t>
            </a:r>
            <a:r>
              <a:rPr lang="en-US" b="0" i="0" dirty="0">
                <a:solidFill>
                  <a:srgbClr val="000000"/>
                </a:solidFill>
                <a:effectLst/>
                <a:latin typeface="system-ui"/>
              </a:rPr>
              <a:t>“I know your works, and where you dwell, where Satan’s throne </a:t>
            </a:r>
            <a:r>
              <a:rPr lang="en-US" b="0" i="1" dirty="0">
                <a:solidFill>
                  <a:srgbClr val="000000"/>
                </a:solidFill>
                <a:effectLst/>
                <a:latin typeface="system-ui"/>
              </a:rPr>
              <a:t>is.</a:t>
            </a:r>
            <a:r>
              <a:rPr lang="en-US" b="0" i="0" dirty="0">
                <a:solidFill>
                  <a:srgbClr val="000000"/>
                </a:solidFill>
                <a:effectLst/>
                <a:latin typeface="system-ui"/>
              </a:rPr>
              <a:t> And you hold fast to My name, and did not deny My faith even in the days in which Antipas </a:t>
            </a:r>
            <a:r>
              <a:rPr lang="en-US" b="0" i="1" dirty="0">
                <a:solidFill>
                  <a:srgbClr val="000000"/>
                </a:solidFill>
                <a:effectLst/>
                <a:latin typeface="system-ui"/>
              </a:rPr>
              <a:t>was</a:t>
            </a:r>
            <a:r>
              <a:rPr lang="en-US" b="0" i="0" dirty="0">
                <a:solidFill>
                  <a:srgbClr val="000000"/>
                </a:solidFill>
                <a:effectLst/>
                <a:latin typeface="system-ui"/>
              </a:rPr>
              <a:t> My faithful martyr, who was killed among you, where Satan dwells. </a:t>
            </a:r>
            <a:r>
              <a:rPr lang="en-US" b="1" i="0" baseline="30000" dirty="0">
                <a:solidFill>
                  <a:srgbClr val="000000"/>
                </a:solidFill>
                <a:effectLst/>
                <a:latin typeface="system-ui"/>
              </a:rPr>
              <a:t>14 </a:t>
            </a:r>
            <a:r>
              <a:rPr lang="en-US" b="0" i="0" dirty="0">
                <a:solidFill>
                  <a:srgbClr val="000000"/>
                </a:solidFill>
                <a:effectLst/>
                <a:latin typeface="system-ui"/>
              </a:rPr>
              <a:t>But I have a few things against you, because you have there those who hold the doctrine of Balaam, who taught </a:t>
            </a:r>
            <a:r>
              <a:rPr lang="en-US" b="0" i="0" dirty="0" err="1">
                <a:solidFill>
                  <a:srgbClr val="000000"/>
                </a:solidFill>
                <a:effectLst/>
                <a:latin typeface="system-ui"/>
              </a:rPr>
              <a:t>Balak</a:t>
            </a:r>
            <a:r>
              <a:rPr lang="en-US" b="0" i="0" dirty="0">
                <a:solidFill>
                  <a:srgbClr val="000000"/>
                </a:solidFill>
                <a:effectLst/>
                <a:latin typeface="system-ui"/>
              </a:rPr>
              <a:t> to put a stumbling block before the children of Israel, to eat things sacrificed to idols, and to commit sexual immorality. </a:t>
            </a:r>
            <a:r>
              <a:rPr lang="en-US" b="1" i="0" baseline="30000" dirty="0">
                <a:solidFill>
                  <a:srgbClr val="000000"/>
                </a:solidFill>
                <a:effectLst/>
                <a:latin typeface="system-ui"/>
              </a:rPr>
              <a:t>15 </a:t>
            </a:r>
            <a:r>
              <a:rPr lang="en-US" b="0" i="0" dirty="0">
                <a:solidFill>
                  <a:srgbClr val="000000"/>
                </a:solidFill>
                <a:effectLst/>
                <a:latin typeface="system-ui"/>
              </a:rPr>
              <a:t>Thus you also have those who hold the doctrine of the Nicolaitans,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which thing I hate. </a:t>
            </a:r>
            <a:r>
              <a:rPr lang="en-US" b="1" i="0" baseline="30000" dirty="0">
                <a:solidFill>
                  <a:srgbClr val="000000"/>
                </a:solidFill>
                <a:effectLst/>
                <a:latin typeface="system-ui"/>
              </a:rPr>
              <a:t>16 </a:t>
            </a:r>
            <a:r>
              <a:rPr lang="en-US" b="0" i="0" dirty="0">
                <a:solidFill>
                  <a:srgbClr val="000000"/>
                </a:solidFill>
                <a:effectLst/>
                <a:latin typeface="system-ui"/>
              </a:rPr>
              <a:t>Repent, or else I will come to you quickly and will fight against them with the sword of My mouth.</a:t>
            </a:r>
          </a:p>
          <a:p>
            <a:pPr algn="l"/>
            <a:r>
              <a:rPr lang="en-US" b="1" i="0" baseline="30000" dirty="0">
                <a:solidFill>
                  <a:srgbClr val="000000"/>
                </a:solidFill>
                <a:effectLst/>
                <a:latin typeface="system-ui"/>
              </a:rPr>
              <a:t>17 </a:t>
            </a:r>
            <a:r>
              <a:rPr lang="en-US" b="0" i="0" dirty="0">
                <a:solidFill>
                  <a:srgbClr val="000000"/>
                </a:solidFill>
                <a:effectLst/>
                <a:latin typeface="system-ui"/>
              </a:rPr>
              <a:t>“He who has an ear, let him hear what the Spirit says to the churches. To him who overcomes I will give some of the hidden manna to eat. And I will give him a white stone, and on the stone a new name written which no one knows except him who receives </a:t>
            </a:r>
            <a:r>
              <a:rPr lang="en-US" b="0" i="1" dirty="0">
                <a:solidFill>
                  <a:srgbClr val="000000"/>
                </a:solidFill>
                <a:effectLst/>
                <a:latin typeface="system-ui"/>
              </a:rPr>
              <a:t>it.</a:t>
            </a:r>
            <a:r>
              <a:rPr lang="en-US" b="0" i="0" dirty="0">
                <a:solidFill>
                  <a:srgbClr val="000000"/>
                </a:solidFill>
                <a:effectLst/>
                <a:latin typeface="system-ui"/>
              </a:rPr>
              <a:t>” ’</a:t>
            </a:r>
          </a:p>
          <a:p>
            <a:endParaRPr lang="en-US" dirty="0"/>
          </a:p>
        </p:txBody>
      </p:sp>
      <p:sp>
        <p:nvSpPr>
          <p:cNvPr id="4" name="Slide Number Placeholder 3"/>
          <p:cNvSpPr>
            <a:spLocks noGrp="1"/>
          </p:cNvSpPr>
          <p:nvPr>
            <p:ph type="sldNum" sz="quarter" idx="5"/>
          </p:nvPr>
        </p:nvSpPr>
        <p:spPr/>
        <p:txBody>
          <a:bodyPr/>
          <a:lstStyle/>
          <a:p>
            <a:fld id="{9B166CAE-F1D4-40B0-9925-772D87BF8B4F}" type="slidenum">
              <a:rPr lang="en-US" smtClean="0"/>
              <a:t>1</a:t>
            </a:fld>
            <a:endParaRPr lang="en-US"/>
          </a:p>
        </p:txBody>
      </p:sp>
    </p:spTree>
    <p:extLst>
      <p:ext uri="{BB962C8B-B14F-4D97-AF65-F5344CB8AC3E}">
        <p14:creationId xmlns:p14="http://schemas.microsoft.com/office/powerpoint/2010/main" val="314946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 panose="00000500000000000000" pitchFamily="2" charset="0"/>
              </a:rPr>
              <a:t>In the Bible, the man named Antipas is mentioned only in the Book of Revelation 2, Verse 13, and is described as a martyr for the Christian faith; described as a "faithful witness" of Christ Jesus; and described as dwelling and ministering where Satan had his seat (Pergamos).</a:t>
            </a:r>
            <a:br>
              <a:rPr lang="en-US" dirty="0"/>
            </a:br>
            <a:r>
              <a:rPr lang="en-US" b="0" i="0" dirty="0">
                <a:solidFill>
                  <a:srgbClr val="000000"/>
                </a:solidFill>
                <a:effectLst/>
                <a:latin typeface="Montserrat" panose="00000500000000000000" pitchFamily="2" charset="0"/>
              </a:rPr>
              <a:t>Antipas was a contemporary of the Apostle John, who penned The Book Of Revelation.</a:t>
            </a:r>
            <a:br>
              <a:rPr lang="en-US" dirty="0"/>
            </a:br>
            <a:r>
              <a:rPr lang="en-US" b="0" i="0" dirty="0">
                <a:solidFill>
                  <a:srgbClr val="000000"/>
                </a:solidFill>
                <a:effectLst/>
                <a:latin typeface="Montserrat" panose="00000500000000000000" pitchFamily="2" charset="0"/>
              </a:rPr>
              <a:t>While Antipas was martyred late in the lifetime of the Apostle John, precious little else is factually known about Antipas from respected historical sources.</a:t>
            </a:r>
            <a:br>
              <a:rPr lang="en-US" dirty="0"/>
            </a:br>
            <a:br>
              <a:rPr lang="en-US" dirty="0"/>
            </a:br>
            <a:r>
              <a:rPr lang="en-US" b="0" i="0" dirty="0">
                <a:solidFill>
                  <a:srgbClr val="000000"/>
                </a:solidFill>
                <a:effectLst/>
                <a:latin typeface="Montserrat" panose="00000500000000000000" pitchFamily="2" charset="0"/>
              </a:rPr>
              <a:t>However, traditions originating within the Eastern Orthodox Christian church, around and after CE 1,000, paint a fuller picture only if one can believe them as factual.</a:t>
            </a:r>
            <a:br>
              <a:rPr lang="en-US" dirty="0"/>
            </a:br>
            <a:r>
              <a:rPr lang="en-US" b="0" i="0" dirty="0">
                <a:solidFill>
                  <a:srgbClr val="000000"/>
                </a:solidFill>
                <a:effectLst/>
                <a:latin typeface="Montserrat" panose="00000500000000000000" pitchFamily="2" charset="0"/>
              </a:rPr>
              <a:t>The traditional (possibly fictional) Antipas was reputed to be the Bishop of the Christian church at Pergamos, and that he was martyred for his faith because of his consistent faithful witnessing in the face of all the satanic evil present there.</a:t>
            </a:r>
            <a:br>
              <a:rPr lang="en-US" dirty="0"/>
            </a:br>
            <a:br>
              <a:rPr lang="en-US" dirty="0"/>
            </a:br>
            <a:r>
              <a:rPr lang="en-US" b="0" i="0" dirty="0">
                <a:solidFill>
                  <a:srgbClr val="000000"/>
                </a:solidFill>
                <a:effectLst/>
                <a:latin typeface="Montserrat" panose="00000500000000000000" pitchFamily="2" charset="0"/>
              </a:rPr>
              <a:t>When Antipas was advised:</a:t>
            </a:r>
            <a:br>
              <a:rPr lang="en-US" dirty="0"/>
            </a:br>
            <a:r>
              <a:rPr lang="en-US" b="1" i="0" dirty="0">
                <a:solidFill>
                  <a:srgbClr val="000000"/>
                </a:solidFill>
                <a:effectLst/>
                <a:latin typeface="Montserrat" panose="00000500000000000000" pitchFamily="2" charset="0"/>
              </a:rPr>
              <a:t>"Antipas, the whole world is against you!",</a:t>
            </a:r>
            <a:br>
              <a:rPr lang="en-US" dirty="0"/>
            </a:br>
            <a:r>
              <a:rPr lang="en-US" b="0" i="0" dirty="0">
                <a:solidFill>
                  <a:srgbClr val="000000"/>
                </a:solidFill>
                <a:effectLst/>
                <a:latin typeface="Montserrat" panose="00000500000000000000" pitchFamily="2" charset="0"/>
              </a:rPr>
              <a:t>Antipas reputedly replied:</a:t>
            </a:r>
            <a:br>
              <a:rPr lang="en-US" dirty="0"/>
            </a:br>
            <a:r>
              <a:rPr lang="en-US" b="1" i="0" dirty="0">
                <a:solidFill>
                  <a:srgbClr val="000000"/>
                </a:solidFill>
                <a:effectLst/>
                <a:latin typeface="Montserrat" panose="00000500000000000000" pitchFamily="2" charset="0"/>
              </a:rPr>
              <a:t>"Then I am against the whole world!"</a:t>
            </a:r>
            <a:br>
              <a:rPr lang="en-US" dirty="0"/>
            </a:br>
            <a:br>
              <a:rPr lang="en-US" dirty="0"/>
            </a:br>
            <a:r>
              <a:rPr lang="en-US" b="0" i="0" dirty="0">
                <a:solidFill>
                  <a:srgbClr val="000000"/>
                </a:solidFill>
                <a:effectLst/>
                <a:latin typeface="Montserrat" panose="00000500000000000000" pitchFamily="2" charset="0"/>
              </a:rPr>
              <a:t>Antipas was supposedly roasted alive in a hollow life-size bull, which had a bonfire under its belly, because Antipas refused to renounce his faith in Christ Jesus.</a:t>
            </a:r>
            <a:br>
              <a:rPr lang="en-US" dirty="0"/>
            </a:br>
            <a:br>
              <a:rPr lang="en-US" dirty="0"/>
            </a:br>
            <a:r>
              <a:rPr lang="en-US" b="1" i="0" dirty="0">
                <a:solidFill>
                  <a:srgbClr val="000000"/>
                </a:solidFill>
                <a:effectLst/>
                <a:latin typeface="Montserrat" panose="00000500000000000000" pitchFamily="2" charset="0"/>
              </a:rPr>
              <a:t>This Much Is Known For Sure:</a:t>
            </a:r>
            <a:br>
              <a:rPr lang="en-US" dirty="0"/>
            </a:br>
            <a:r>
              <a:rPr lang="en-US" b="0" i="0" dirty="0">
                <a:solidFill>
                  <a:srgbClr val="000000"/>
                </a:solidFill>
                <a:effectLst/>
                <a:latin typeface="Montserrat" panose="00000500000000000000" pitchFamily="2" charset="0"/>
              </a:rPr>
              <a:t>His faithful witnessing and eventual martyrdom for his unshakable faith in Christ Jesus are what earned Antipas mention in the pages of Holy Scripture, and a place in God's "Hall-Of-Fame Of Faith".</a:t>
            </a:r>
            <a:endParaRPr lang="en-US" dirty="0"/>
          </a:p>
        </p:txBody>
      </p:sp>
      <p:sp>
        <p:nvSpPr>
          <p:cNvPr id="4" name="Slide Number Placeholder 3"/>
          <p:cNvSpPr>
            <a:spLocks noGrp="1"/>
          </p:cNvSpPr>
          <p:nvPr>
            <p:ph type="sldNum" sz="quarter" idx="5"/>
          </p:nvPr>
        </p:nvSpPr>
        <p:spPr/>
        <p:txBody>
          <a:bodyPr/>
          <a:lstStyle/>
          <a:p>
            <a:fld id="{9B166CAE-F1D4-40B0-9925-772D87BF8B4F}" type="slidenum">
              <a:rPr lang="en-US" smtClean="0"/>
              <a:t>3</a:t>
            </a:fld>
            <a:endParaRPr lang="en-US"/>
          </a:p>
        </p:txBody>
      </p:sp>
    </p:spTree>
    <p:extLst>
      <p:ext uri="{BB962C8B-B14F-4D97-AF65-F5344CB8AC3E}">
        <p14:creationId xmlns:p14="http://schemas.microsoft.com/office/powerpoint/2010/main" val="152019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famous altar of Zeus, which was originally in the Acropolis, was taken to Germany in 1897and is presently on exhibition at the Pergamon museum in Berlin.  The five-step foundations of the Altar of Zeus are still in place at the Acropolis of Pergamum. </a:t>
            </a:r>
          </a:p>
        </p:txBody>
      </p:sp>
      <p:sp>
        <p:nvSpPr>
          <p:cNvPr id="4" name="Slide Number Placeholder 3"/>
          <p:cNvSpPr>
            <a:spLocks noGrp="1"/>
          </p:cNvSpPr>
          <p:nvPr>
            <p:ph type="sldNum" sz="quarter" idx="5"/>
          </p:nvPr>
        </p:nvSpPr>
        <p:spPr/>
        <p:txBody>
          <a:bodyPr/>
          <a:lstStyle/>
          <a:p>
            <a:fld id="{9B166CAE-F1D4-40B0-9925-772D87BF8B4F}" type="slidenum">
              <a:rPr lang="en-US" smtClean="0"/>
              <a:t>5</a:t>
            </a:fld>
            <a:endParaRPr lang="en-US"/>
          </a:p>
        </p:txBody>
      </p:sp>
    </p:spTree>
    <p:extLst>
      <p:ext uri="{BB962C8B-B14F-4D97-AF65-F5344CB8AC3E}">
        <p14:creationId xmlns:p14="http://schemas.microsoft.com/office/powerpoint/2010/main" val="39294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Brazen Bull similar to in which Antipas was </a:t>
            </a:r>
            <a:r>
              <a:rPr lang="en-US" dirty="0" err="1"/>
              <a:t>martyrd</a:t>
            </a:r>
            <a:endParaRPr lang="en-US" dirty="0"/>
          </a:p>
        </p:txBody>
      </p:sp>
      <p:sp>
        <p:nvSpPr>
          <p:cNvPr id="4" name="Slide Number Placeholder 3"/>
          <p:cNvSpPr>
            <a:spLocks noGrp="1"/>
          </p:cNvSpPr>
          <p:nvPr>
            <p:ph type="sldNum" sz="quarter" idx="5"/>
          </p:nvPr>
        </p:nvSpPr>
        <p:spPr/>
        <p:txBody>
          <a:bodyPr/>
          <a:lstStyle/>
          <a:p>
            <a:fld id="{9B166CAE-F1D4-40B0-9925-772D87BF8B4F}" type="slidenum">
              <a:rPr lang="en-US" smtClean="0"/>
              <a:t>8</a:t>
            </a:fld>
            <a:endParaRPr lang="en-US"/>
          </a:p>
        </p:txBody>
      </p:sp>
    </p:spTree>
    <p:extLst>
      <p:ext uri="{BB962C8B-B14F-4D97-AF65-F5344CB8AC3E}">
        <p14:creationId xmlns:p14="http://schemas.microsoft.com/office/powerpoint/2010/main" val="369221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Bull of Wall Street – Wall Street (Lower </a:t>
            </a:r>
            <a:r>
              <a:rPr lang="en-US" dirty="0" err="1"/>
              <a:t>Manhatttan</a:t>
            </a:r>
            <a:r>
              <a:rPr lang="en-US" dirty="0"/>
              <a:t> New York)</a:t>
            </a:r>
          </a:p>
        </p:txBody>
      </p:sp>
      <p:sp>
        <p:nvSpPr>
          <p:cNvPr id="4" name="Slide Number Placeholder 3"/>
          <p:cNvSpPr>
            <a:spLocks noGrp="1"/>
          </p:cNvSpPr>
          <p:nvPr>
            <p:ph type="sldNum" sz="quarter" idx="5"/>
          </p:nvPr>
        </p:nvSpPr>
        <p:spPr/>
        <p:txBody>
          <a:bodyPr/>
          <a:lstStyle/>
          <a:p>
            <a:fld id="{9B166CAE-F1D4-40B0-9925-772D87BF8B4F}" type="slidenum">
              <a:rPr lang="en-US" smtClean="0"/>
              <a:t>9</a:t>
            </a:fld>
            <a:endParaRPr lang="en-US"/>
          </a:p>
        </p:txBody>
      </p:sp>
    </p:spTree>
    <p:extLst>
      <p:ext uri="{BB962C8B-B14F-4D97-AF65-F5344CB8AC3E}">
        <p14:creationId xmlns:p14="http://schemas.microsoft.com/office/powerpoint/2010/main" val="98188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Cern</a:t>
            </a:r>
            <a:r>
              <a:rPr lang="en-US" dirty="0"/>
              <a:t> </a:t>
            </a:r>
            <a:r>
              <a:rPr lang="en-US" dirty="0" err="1"/>
              <a:t>Comples</a:t>
            </a:r>
            <a:endParaRPr lang="en-US" dirty="0"/>
          </a:p>
        </p:txBody>
      </p:sp>
      <p:sp>
        <p:nvSpPr>
          <p:cNvPr id="4" name="Slide Number Placeholder 3"/>
          <p:cNvSpPr>
            <a:spLocks noGrp="1"/>
          </p:cNvSpPr>
          <p:nvPr>
            <p:ph type="sldNum" sz="quarter" idx="5"/>
          </p:nvPr>
        </p:nvSpPr>
        <p:spPr/>
        <p:txBody>
          <a:bodyPr/>
          <a:lstStyle/>
          <a:p>
            <a:fld id="{9B166CAE-F1D4-40B0-9925-772D87BF8B4F}" type="slidenum">
              <a:rPr lang="en-US" smtClean="0"/>
              <a:t>10</a:t>
            </a:fld>
            <a:endParaRPr lang="en-US"/>
          </a:p>
        </p:txBody>
      </p:sp>
    </p:spTree>
    <p:extLst>
      <p:ext uri="{BB962C8B-B14F-4D97-AF65-F5344CB8AC3E}">
        <p14:creationId xmlns:p14="http://schemas.microsoft.com/office/powerpoint/2010/main" val="380951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66CAE-F1D4-40B0-9925-772D87BF8B4F}" type="slidenum">
              <a:rPr lang="en-US" smtClean="0"/>
              <a:t>12</a:t>
            </a:fld>
            <a:endParaRPr lang="en-US"/>
          </a:p>
        </p:txBody>
      </p:sp>
    </p:spTree>
    <p:extLst>
      <p:ext uri="{BB962C8B-B14F-4D97-AF65-F5344CB8AC3E}">
        <p14:creationId xmlns:p14="http://schemas.microsoft.com/office/powerpoint/2010/main" val="141276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system-ui"/>
              </a:rPr>
              <a:t>Fifth Trumpet: The Locusts from the Bottomless Pit</a:t>
            </a:r>
          </a:p>
          <a:p>
            <a:pPr algn="l"/>
            <a:r>
              <a:rPr lang="en-US" b="1" i="0" dirty="0">
                <a:solidFill>
                  <a:srgbClr val="000000"/>
                </a:solidFill>
                <a:effectLst/>
                <a:latin typeface="system-ui"/>
              </a:rPr>
              <a:t>9 </a:t>
            </a:r>
            <a:r>
              <a:rPr lang="en-US" b="0" i="0" dirty="0">
                <a:solidFill>
                  <a:srgbClr val="000000"/>
                </a:solidFill>
                <a:effectLst/>
                <a:latin typeface="system-ui"/>
              </a:rPr>
              <a:t>Then the fifth angel sounded: And I saw a star fallen from heaven to the earth. To him was given the key to the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bottomless pit. </a:t>
            </a:r>
            <a:r>
              <a:rPr lang="en-US" b="1" i="0" baseline="30000" dirty="0">
                <a:solidFill>
                  <a:srgbClr val="000000"/>
                </a:solidFill>
                <a:effectLst/>
                <a:latin typeface="system-ui"/>
              </a:rPr>
              <a:t>2 </a:t>
            </a:r>
            <a:r>
              <a:rPr lang="en-US" b="0" i="0" dirty="0">
                <a:solidFill>
                  <a:srgbClr val="000000"/>
                </a:solidFill>
                <a:effectLst/>
                <a:latin typeface="system-ui"/>
              </a:rPr>
              <a:t>And he opened the bottomless pit, and smoke arose out of the pit like the smoke of a great furnace. So the sun and the air were darkened because of the smoke of the pit. </a:t>
            </a:r>
            <a:r>
              <a:rPr lang="en-US" b="1" i="0" baseline="30000" dirty="0">
                <a:solidFill>
                  <a:srgbClr val="000000"/>
                </a:solidFill>
                <a:effectLst/>
                <a:latin typeface="system-ui"/>
              </a:rPr>
              <a:t>3 </a:t>
            </a:r>
            <a:r>
              <a:rPr lang="en-US" b="0" i="0" dirty="0">
                <a:solidFill>
                  <a:srgbClr val="000000"/>
                </a:solidFill>
                <a:effectLst/>
                <a:latin typeface="system-ui"/>
              </a:rPr>
              <a:t>Then out of the smoke locusts came upon the earth. And to them was given power, as the scorpions of the earth have power. </a:t>
            </a:r>
            <a:r>
              <a:rPr lang="en-US" b="1" i="0" baseline="30000" dirty="0">
                <a:solidFill>
                  <a:srgbClr val="000000"/>
                </a:solidFill>
                <a:effectLst/>
                <a:latin typeface="system-ui"/>
              </a:rPr>
              <a:t>4 </a:t>
            </a:r>
            <a:r>
              <a:rPr lang="en-US" b="0" i="0" dirty="0">
                <a:solidFill>
                  <a:srgbClr val="000000"/>
                </a:solidFill>
                <a:effectLst/>
                <a:latin typeface="system-ui"/>
              </a:rPr>
              <a:t>They were commanded not to harm the grass of the earth, or any green thing, or any tree, but only those men who do not have the seal of God on their foreheads. </a:t>
            </a:r>
            <a:r>
              <a:rPr lang="en-US" b="1" i="0" baseline="30000" dirty="0">
                <a:solidFill>
                  <a:srgbClr val="000000"/>
                </a:solidFill>
                <a:effectLst/>
                <a:latin typeface="system-ui"/>
              </a:rPr>
              <a:t>5 </a:t>
            </a:r>
            <a:r>
              <a:rPr lang="en-US" b="0" i="0" dirty="0">
                <a:solidFill>
                  <a:srgbClr val="000000"/>
                </a:solidFill>
                <a:effectLst/>
                <a:latin typeface="system-ui"/>
              </a:rPr>
              <a:t>And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they were not given </a:t>
            </a:r>
            <a:r>
              <a:rPr lang="en-US" b="0" i="1" dirty="0">
                <a:solidFill>
                  <a:srgbClr val="000000"/>
                </a:solidFill>
                <a:effectLst/>
                <a:latin typeface="system-ui"/>
              </a:rPr>
              <a:t>authority</a:t>
            </a:r>
            <a:r>
              <a:rPr lang="en-US" b="0" i="0" dirty="0">
                <a:solidFill>
                  <a:srgbClr val="000000"/>
                </a:solidFill>
                <a:effectLst/>
                <a:latin typeface="system-ui"/>
              </a:rPr>
              <a:t> to kill them, but to torment them </a:t>
            </a:r>
            <a:r>
              <a:rPr lang="en-US" b="0" i="1" dirty="0">
                <a:solidFill>
                  <a:srgbClr val="000000"/>
                </a:solidFill>
                <a:effectLst/>
                <a:latin typeface="system-ui"/>
              </a:rPr>
              <a:t>for</a:t>
            </a:r>
            <a:r>
              <a:rPr lang="en-US" b="0" i="0" dirty="0">
                <a:solidFill>
                  <a:srgbClr val="000000"/>
                </a:solidFill>
                <a:effectLst/>
                <a:latin typeface="system-ui"/>
              </a:rPr>
              <a:t> five months. Their torment </a:t>
            </a:r>
            <a:r>
              <a:rPr lang="en-US" b="0" i="1" dirty="0">
                <a:solidFill>
                  <a:srgbClr val="000000"/>
                </a:solidFill>
                <a:effectLst/>
                <a:latin typeface="system-ui"/>
              </a:rPr>
              <a:t>was</a:t>
            </a:r>
            <a:r>
              <a:rPr lang="en-US" b="0" i="0" dirty="0">
                <a:solidFill>
                  <a:srgbClr val="000000"/>
                </a:solidFill>
                <a:effectLst/>
                <a:latin typeface="system-ui"/>
              </a:rPr>
              <a:t> like the torment of a scorpion when it strikes a man. </a:t>
            </a:r>
            <a:r>
              <a:rPr lang="en-US" b="1" i="0" baseline="30000" dirty="0">
                <a:solidFill>
                  <a:srgbClr val="000000"/>
                </a:solidFill>
                <a:effectLst/>
                <a:latin typeface="system-ui"/>
              </a:rPr>
              <a:t>6 </a:t>
            </a:r>
            <a:r>
              <a:rPr lang="en-US" b="0" i="0" dirty="0">
                <a:solidFill>
                  <a:srgbClr val="000000"/>
                </a:solidFill>
                <a:effectLst/>
                <a:latin typeface="system-ui"/>
              </a:rPr>
              <a:t>In those days men will seek death and will not find it; they will desire to die, and death will flee from them.</a:t>
            </a:r>
          </a:p>
          <a:p>
            <a:pPr algn="l"/>
            <a:r>
              <a:rPr lang="en-US" b="1" i="0" baseline="30000" dirty="0">
                <a:solidFill>
                  <a:srgbClr val="000000"/>
                </a:solidFill>
                <a:effectLst/>
                <a:latin typeface="system-ui"/>
              </a:rPr>
              <a:t>7 </a:t>
            </a:r>
            <a:r>
              <a:rPr lang="en-US" b="0" i="0" dirty="0">
                <a:solidFill>
                  <a:srgbClr val="000000"/>
                </a:solidFill>
                <a:effectLst/>
                <a:latin typeface="system-ui"/>
              </a:rPr>
              <a:t>The shape of the locusts was like horses prepared for battle. On their heads were crowns of something like gold, and their faces </a:t>
            </a:r>
            <a:r>
              <a:rPr lang="en-US" b="0" i="1" dirty="0">
                <a:solidFill>
                  <a:srgbClr val="000000"/>
                </a:solidFill>
                <a:effectLst/>
                <a:latin typeface="system-ui"/>
              </a:rPr>
              <a:t>were</a:t>
            </a:r>
            <a:r>
              <a:rPr lang="en-US" b="0" i="0" dirty="0">
                <a:solidFill>
                  <a:srgbClr val="000000"/>
                </a:solidFill>
                <a:effectLst/>
                <a:latin typeface="system-ui"/>
              </a:rPr>
              <a:t> like the faces of men. </a:t>
            </a:r>
            <a:r>
              <a:rPr lang="en-US" b="1" i="0" baseline="30000" dirty="0">
                <a:solidFill>
                  <a:srgbClr val="000000"/>
                </a:solidFill>
                <a:effectLst/>
                <a:latin typeface="system-ui"/>
              </a:rPr>
              <a:t>8 </a:t>
            </a:r>
            <a:r>
              <a:rPr lang="en-US" b="0" i="0" dirty="0">
                <a:solidFill>
                  <a:srgbClr val="000000"/>
                </a:solidFill>
                <a:effectLst/>
                <a:latin typeface="system-ui"/>
              </a:rPr>
              <a:t>They had hair like women’s hair, and their teeth were like lions’ </a:t>
            </a:r>
            <a:r>
              <a:rPr lang="en-US" b="0" i="1" dirty="0">
                <a:solidFill>
                  <a:srgbClr val="000000"/>
                </a:solidFill>
                <a:effectLst/>
                <a:latin typeface="system-ui"/>
              </a:rPr>
              <a:t>teeth.</a:t>
            </a:r>
            <a:r>
              <a:rPr lang="en-US" b="0" i="0" dirty="0">
                <a:solidFill>
                  <a:srgbClr val="000000"/>
                </a:solidFill>
                <a:effectLst/>
                <a:latin typeface="system-ui"/>
              </a:rPr>
              <a:t> </a:t>
            </a:r>
            <a:r>
              <a:rPr lang="en-US" b="1" i="0" baseline="30000" dirty="0">
                <a:solidFill>
                  <a:srgbClr val="000000"/>
                </a:solidFill>
                <a:effectLst/>
                <a:latin typeface="system-ui"/>
              </a:rPr>
              <a:t>9 </a:t>
            </a:r>
            <a:r>
              <a:rPr lang="en-US" b="0" i="0" dirty="0">
                <a:solidFill>
                  <a:srgbClr val="000000"/>
                </a:solidFill>
                <a:effectLst/>
                <a:latin typeface="system-ui"/>
              </a:rPr>
              <a:t>And they had breastplates like breastplates of iron, and the sound of their wings </a:t>
            </a:r>
            <a:r>
              <a:rPr lang="en-US" b="0" i="1" dirty="0">
                <a:solidFill>
                  <a:srgbClr val="000000"/>
                </a:solidFill>
                <a:effectLst/>
                <a:latin typeface="system-ui"/>
              </a:rPr>
              <a:t>was</a:t>
            </a:r>
            <a:r>
              <a:rPr lang="en-US" b="0" i="0" dirty="0">
                <a:solidFill>
                  <a:srgbClr val="000000"/>
                </a:solidFill>
                <a:effectLst/>
                <a:latin typeface="system-ui"/>
              </a:rPr>
              <a:t> like the sound of chariots with many horses running into battle. </a:t>
            </a:r>
            <a:r>
              <a:rPr lang="en-US" b="1" i="0" baseline="30000" dirty="0">
                <a:solidFill>
                  <a:srgbClr val="000000"/>
                </a:solidFill>
                <a:effectLst/>
                <a:latin typeface="system-ui"/>
              </a:rPr>
              <a:t>10 </a:t>
            </a:r>
            <a:r>
              <a:rPr lang="en-US" b="0" i="0" dirty="0">
                <a:solidFill>
                  <a:srgbClr val="000000"/>
                </a:solidFill>
                <a:effectLst/>
                <a:latin typeface="system-ui"/>
              </a:rPr>
              <a:t>They had tails like scorpions, and there were stings in their tails. Their power </a:t>
            </a:r>
            <a:r>
              <a:rPr lang="en-US" b="0" i="1" dirty="0">
                <a:solidFill>
                  <a:srgbClr val="000000"/>
                </a:solidFill>
                <a:effectLst/>
                <a:latin typeface="system-ui"/>
              </a:rPr>
              <a:t>was</a:t>
            </a:r>
            <a:r>
              <a:rPr lang="en-US" b="0" i="0" dirty="0">
                <a:solidFill>
                  <a:srgbClr val="000000"/>
                </a:solidFill>
                <a:effectLst/>
                <a:latin typeface="system-ui"/>
              </a:rPr>
              <a:t> to hurt men five months. </a:t>
            </a:r>
            <a:r>
              <a:rPr lang="en-US" b="1" i="0" baseline="30000" dirty="0">
                <a:solidFill>
                  <a:srgbClr val="000000"/>
                </a:solidFill>
                <a:effectLst/>
                <a:latin typeface="system-ui"/>
              </a:rPr>
              <a:t>11 </a:t>
            </a:r>
            <a:r>
              <a:rPr lang="en-US" b="0" i="0" dirty="0">
                <a:solidFill>
                  <a:srgbClr val="000000"/>
                </a:solidFill>
                <a:effectLst/>
                <a:latin typeface="system-ui"/>
              </a:rPr>
              <a:t>And they had as king over them the angel of the bottomless pit, whose name in Hebrew </a:t>
            </a:r>
            <a:r>
              <a:rPr lang="en-US" b="0" i="1" dirty="0">
                <a:solidFill>
                  <a:srgbClr val="000000"/>
                </a:solidFill>
                <a:effectLst/>
                <a:latin typeface="system-ui"/>
              </a:rPr>
              <a:t>is</a:t>
            </a:r>
            <a:r>
              <a:rPr lang="en-US" b="0" i="0" dirty="0">
                <a:solidFill>
                  <a:srgbClr val="000000"/>
                </a:solidFill>
                <a:effectLst/>
                <a:latin typeface="system-ui"/>
              </a:rPr>
              <a:t> </a:t>
            </a:r>
            <a:r>
              <a:rPr lang="en-US" b="0" i="0" baseline="30000" dirty="0">
                <a:solidFill>
                  <a:srgbClr val="000000"/>
                </a:solidFill>
                <a:effectLst/>
                <a:latin typeface="system-ui"/>
              </a:rPr>
              <a:t>[</a:t>
            </a:r>
            <a:r>
              <a:rPr lang="en-US" b="0" i="0" baseline="30000" dirty="0">
                <a:solidFill>
                  <a:srgbClr val="4A4A4A"/>
                </a:solidFill>
                <a:effectLst/>
                <a:latin typeface="system-ui"/>
                <a:hlinkClick r:id="rId5"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Abaddon, but in Greek he has the name </a:t>
            </a:r>
            <a:r>
              <a:rPr lang="en-US" b="0" i="0" baseline="30000" dirty="0">
                <a:solidFill>
                  <a:srgbClr val="000000"/>
                </a:solidFill>
                <a:effectLst/>
                <a:latin typeface="system-ui"/>
              </a:rPr>
              <a:t>[</a:t>
            </a:r>
            <a:r>
              <a:rPr lang="en-US" b="0" i="0" baseline="30000" dirty="0">
                <a:solidFill>
                  <a:srgbClr val="4A4A4A"/>
                </a:solidFill>
                <a:effectLst/>
                <a:latin typeface="system-ui"/>
                <a:hlinkClick r:id="rId6" tooltip="See footnote d"/>
              </a:rPr>
              <a:t>d</a:t>
            </a:r>
            <a:r>
              <a:rPr lang="en-US" b="0" i="0" baseline="30000" dirty="0">
                <a:solidFill>
                  <a:srgbClr val="000000"/>
                </a:solidFill>
                <a:effectLst/>
                <a:latin typeface="system-ui"/>
              </a:rPr>
              <a:t>]</a:t>
            </a:r>
            <a:r>
              <a:rPr lang="en-US" b="0" i="0" dirty="0">
                <a:solidFill>
                  <a:srgbClr val="000000"/>
                </a:solidFill>
                <a:effectLst/>
                <a:latin typeface="system-ui"/>
              </a:rPr>
              <a:t>Apollyon.</a:t>
            </a:r>
          </a:p>
          <a:p>
            <a:endParaRPr lang="en-US" dirty="0"/>
          </a:p>
        </p:txBody>
      </p:sp>
      <p:sp>
        <p:nvSpPr>
          <p:cNvPr id="4" name="Slide Number Placeholder 3"/>
          <p:cNvSpPr>
            <a:spLocks noGrp="1"/>
          </p:cNvSpPr>
          <p:nvPr>
            <p:ph type="sldNum" sz="quarter" idx="5"/>
          </p:nvPr>
        </p:nvSpPr>
        <p:spPr/>
        <p:txBody>
          <a:bodyPr/>
          <a:lstStyle/>
          <a:p>
            <a:fld id="{9B166CAE-F1D4-40B0-9925-772D87BF8B4F}" type="slidenum">
              <a:rPr lang="en-US" smtClean="0"/>
              <a:t>13</a:t>
            </a:fld>
            <a:endParaRPr lang="en-US"/>
          </a:p>
        </p:txBody>
      </p:sp>
    </p:spTree>
    <p:extLst>
      <p:ext uri="{BB962C8B-B14F-4D97-AF65-F5344CB8AC3E}">
        <p14:creationId xmlns:p14="http://schemas.microsoft.com/office/powerpoint/2010/main" val="70671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Suspicions persist, however. CERN recently found it prudent to answer a question about why it has a statue of the Hindu god Shiva, a complex deity sometimes characterized as “</a:t>
            </a:r>
            <a:r>
              <a:rPr lang="en-US" b="0" i="0" u="none" strike="noStrike" dirty="0">
                <a:solidFill>
                  <a:srgbClr val="CC0000"/>
                </a:solidFill>
                <a:effectLst/>
                <a:latin typeface="georgia" panose="02040502050405020303" pitchFamily="18" charset="0"/>
                <a:hlinkClick r:id="rId3"/>
              </a:rPr>
              <a:t>The Destroyer</a:t>
            </a:r>
            <a:r>
              <a:rPr lang="en-US" b="0" i="0" dirty="0">
                <a:solidFill>
                  <a:srgbClr val="333333"/>
                </a:solidFill>
                <a:effectLst/>
                <a:latin typeface="georgia" panose="02040502050405020303" pitchFamily="18" charset="0"/>
              </a:rPr>
              <a:t>,” on the premises. CERN answers that the Shiva statue was a gift from the Indian government, India being one of CERN’s </a:t>
            </a:r>
            <a:r>
              <a:rPr lang="en-US" b="0" i="0" u="none" strike="noStrike" dirty="0">
                <a:solidFill>
                  <a:srgbClr val="CC0000"/>
                </a:solidFill>
                <a:effectLst/>
                <a:latin typeface="georgia" panose="02040502050405020303" pitchFamily="18" charset="0"/>
                <a:hlinkClick r:id="rId4"/>
              </a:rPr>
              <a:t>observer states</a:t>
            </a:r>
            <a:r>
              <a:rPr lang="en-US" b="0" i="0" dirty="0">
                <a:solidFill>
                  <a:srgbClr val="333333"/>
                </a:solidFill>
                <a:effectLst/>
                <a:latin typeface="georgia" panose="02040502050405020303" pitchFamily="18" charset="0"/>
              </a:rPr>
              <a:t> along with Russia, Japan and the US. CERN </a:t>
            </a:r>
            <a:r>
              <a:rPr lang="en-US" b="0" i="0" u="none" strike="noStrike" dirty="0">
                <a:solidFill>
                  <a:srgbClr val="CC0000"/>
                </a:solidFill>
                <a:effectLst/>
                <a:latin typeface="georgia" panose="02040502050405020303" pitchFamily="18" charset="0"/>
                <a:hlinkClick r:id="rId5"/>
              </a:rPr>
              <a:t>emphasizes</a:t>
            </a:r>
            <a:r>
              <a:rPr lang="en-US" b="0" i="0" dirty="0">
                <a:solidFill>
                  <a:srgbClr val="333333"/>
                </a:solidFill>
                <a:effectLst/>
                <a:latin typeface="georgia" panose="02040502050405020303" pitchFamily="18" charset="0"/>
              </a:rPr>
              <a:t> that it is a multicultural institution, with scientists from more than 100 countries — presumably of various religious beliefs. The Shiva statue is not the only artwork on the premises, CERN is also careful to say. CERN draws attention not to Shiva’s reputation as a destroyer but as a symbol of Shakti — or “life force.”</a:t>
            </a:r>
            <a:endParaRPr lang="en-US" dirty="0"/>
          </a:p>
        </p:txBody>
      </p:sp>
      <p:sp>
        <p:nvSpPr>
          <p:cNvPr id="4" name="Slide Number Placeholder 3"/>
          <p:cNvSpPr>
            <a:spLocks noGrp="1"/>
          </p:cNvSpPr>
          <p:nvPr>
            <p:ph type="sldNum" sz="quarter" idx="5"/>
          </p:nvPr>
        </p:nvSpPr>
        <p:spPr/>
        <p:txBody>
          <a:bodyPr/>
          <a:lstStyle/>
          <a:p>
            <a:fld id="{9B166CAE-F1D4-40B0-9925-772D87BF8B4F}" type="slidenum">
              <a:rPr lang="en-US" smtClean="0"/>
              <a:t>15</a:t>
            </a:fld>
            <a:endParaRPr lang="en-US"/>
          </a:p>
        </p:txBody>
      </p:sp>
    </p:spTree>
    <p:extLst>
      <p:ext uri="{BB962C8B-B14F-4D97-AF65-F5344CB8AC3E}">
        <p14:creationId xmlns:p14="http://schemas.microsoft.com/office/powerpoint/2010/main" val="204315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9F53-481E-857E-32D5-DEBD8B85B1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2E9660-A837-ABF4-F6C3-085318512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570AE5-21F6-F5F2-AA9C-B22BA3538EDE}"/>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5" name="Footer Placeholder 4">
            <a:extLst>
              <a:ext uri="{FF2B5EF4-FFF2-40B4-BE49-F238E27FC236}">
                <a16:creationId xmlns:a16="http://schemas.microsoft.com/office/drawing/2014/main" id="{BABFE61D-85EE-EAA7-4D41-4FDCFC7DC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28FDB-8278-450B-F0CB-B84E62E349F8}"/>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317032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4BEF-FBA4-DA5F-A9C6-05170CA18F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FB3C86-4409-ED14-5BA6-85418FB51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BD4FB-CABD-B8CD-C699-D6C702748513}"/>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5" name="Footer Placeholder 4">
            <a:extLst>
              <a:ext uri="{FF2B5EF4-FFF2-40B4-BE49-F238E27FC236}">
                <a16:creationId xmlns:a16="http://schemas.microsoft.com/office/drawing/2014/main" id="{65716D6D-0D56-3342-EED9-B965CF299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D5A0D-9CC8-2524-D342-3422C082B587}"/>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203245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C75DB-EDB2-3BCA-236E-4EFA631429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4A29E-19A2-2D9D-1B3A-810EA74BC3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BFA2A-3348-4360-2F16-836F20C127BA}"/>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5" name="Footer Placeholder 4">
            <a:extLst>
              <a:ext uri="{FF2B5EF4-FFF2-40B4-BE49-F238E27FC236}">
                <a16:creationId xmlns:a16="http://schemas.microsoft.com/office/drawing/2014/main" id="{0EE4C005-3C23-06C2-504E-D0F5743C2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B3CCC-071B-2675-C82A-36BA712349F3}"/>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29891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F1F9-B209-2CB0-F317-97AECB49D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1FA26-30B4-6AF5-1978-06B3C487F2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4D3E8-008B-A2BA-F94B-01F5DFF35FFB}"/>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5" name="Footer Placeholder 4">
            <a:extLst>
              <a:ext uri="{FF2B5EF4-FFF2-40B4-BE49-F238E27FC236}">
                <a16:creationId xmlns:a16="http://schemas.microsoft.com/office/drawing/2014/main" id="{94247AB6-544F-9518-6607-CD6F579B7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455D-8BDD-E130-5779-DB88858E57FD}"/>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98866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ECC0-B624-735D-3580-88474C9B33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BB9DD8-2BA8-CA8C-6E29-55CDFFEEC7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FAD64B-C7F9-B473-8233-201480DB5E90}"/>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5" name="Footer Placeholder 4">
            <a:extLst>
              <a:ext uri="{FF2B5EF4-FFF2-40B4-BE49-F238E27FC236}">
                <a16:creationId xmlns:a16="http://schemas.microsoft.com/office/drawing/2014/main" id="{7667E4A7-1FB1-A100-DA0F-4156340A3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07A07-760D-C1AD-D160-CE6633460D8D}"/>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393342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CECE-0455-0F96-3730-3243B254C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C26FC-AFB2-8D30-8F44-9BE401756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E1B7CD-2295-BB07-895A-BF4EEA65B4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B7479D-DC20-2EA0-909D-547B1582E962}"/>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6" name="Footer Placeholder 5">
            <a:extLst>
              <a:ext uri="{FF2B5EF4-FFF2-40B4-BE49-F238E27FC236}">
                <a16:creationId xmlns:a16="http://schemas.microsoft.com/office/drawing/2014/main" id="{390BB3AD-8D61-589F-CEF8-C507A1D3A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B4EE7-697E-134A-ECBA-551BBCE43C15}"/>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238398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E979-0EE1-C153-CD39-055E5E7450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A070F-4307-EB78-765E-850CC6766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79FC9-1FEF-E339-E407-00E5D41B68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A8A3A3-1770-F2A7-6BED-7027D179E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0BF536-542F-97D5-8530-2E8C7166F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54E275-124D-2FE2-A82F-16217FB7BCA0}"/>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8" name="Footer Placeholder 7">
            <a:extLst>
              <a:ext uri="{FF2B5EF4-FFF2-40B4-BE49-F238E27FC236}">
                <a16:creationId xmlns:a16="http://schemas.microsoft.com/office/drawing/2014/main" id="{EE78C799-E1D8-7AE6-8163-D73F88A859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BEF88-DB1D-67A2-AEBC-21C79C949C41}"/>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59288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BC51-290F-642E-1002-C12BDDF33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451F8C-0C99-2816-657C-5D9E13A02E99}"/>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4" name="Footer Placeholder 3">
            <a:extLst>
              <a:ext uri="{FF2B5EF4-FFF2-40B4-BE49-F238E27FC236}">
                <a16:creationId xmlns:a16="http://schemas.microsoft.com/office/drawing/2014/main" id="{CFB70614-0BB3-C306-A064-7D7D256381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EE13C6-EB0E-3489-B7F7-5CB58D771824}"/>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388812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1C51C-BB09-D306-1831-1867B697FE26}"/>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3" name="Footer Placeholder 2">
            <a:extLst>
              <a:ext uri="{FF2B5EF4-FFF2-40B4-BE49-F238E27FC236}">
                <a16:creationId xmlns:a16="http://schemas.microsoft.com/office/drawing/2014/main" id="{9DCEAE6B-671B-D845-2FFC-3E9099BCC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06AB9E-3AE1-8A99-E9BB-0EF2C5AF7F63}"/>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710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E92F-7567-E9CE-EA83-3D5E4DDCAF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D4FC58-5FBC-C97F-5675-7B5AF208C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B6F80-C917-6E98-2CE1-F5B3450AE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20DF0-9B5E-C78E-3887-D4098B81430F}"/>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6" name="Footer Placeholder 5">
            <a:extLst>
              <a:ext uri="{FF2B5EF4-FFF2-40B4-BE49-F238E27FC236}">
                <a16:creationId xmlns:a16="http://schemas.microsoft.com/office/drawing/2014/main" id="{27BD4B62-1825-45D3-934F-F038D8278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DAE5C-1D7C-4054-59C2-0EE3A26F34C3}"/>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91033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0FFE-6876-AD8A-9CF2-D76583246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1FD75-DC7E-E1A9-4FAE-7A71D1DB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7B90B-62C0-FDE5-E879-0FF565FD1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6C57C7-A28F-19D4-A75F-7578EFC81111}"/>
              </a:ext>
            </a:extLst>
          </p:cNvPr>
          <p:cNvSpPr>
            <a:spLocks noGrp="1"/>
          </p:cNvSpPr>
          <p:nvPr>
            <p:ph type="dt" sz="half" idx="10"/>
          </p:nvPr>
        </p:nvSpPr>
        <p:spPr/>
        <p:txBody>
          <a:bodyPr/>
          <a:lstStyle/>
          <a:p>
            <a:fld id="{A8103E54-3AB3-45C9-9A04-C0C46BBFCC21}" type="datetimeFigureOut">
              <a:rPr lang="en-US" smtClean="0"/>
              <a:t>1/22/2023</a:t>
            </a:fld>
            <a:endParaRPr lang="en-US"/>
          </a:p>
        </p:txBody>
      </p:sp>
      <p:sp>
        <p:nvSpPr>
          <p:cNvPr id="6" name="Footer Placeholder 5">
            <a:extLst>
              <a:ext uri="{FF2B5EF4-FFF2-40B4-BE49-F238E27FC236}">
                <a16:creationId xmlns:a16="http://schemas.microsoft.com/office/drawing/2014/main" id="{117131D3-BEB5-6541-76BE-7835EAB6D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87F1B-B1A7-DB02-EA63-AD672EB30844}"/>
              </a:ext>
            </a:extLst>
          </p:cNvPr>
          <p:cNvSpPr>
            <a:spLocks noGrp="1"/>
          </p:cNvSpPr>
          <p:nvPr>
            <p:ph type="sldNum" sz="quarter" idx="12"/>
          </p:nvPr>
        </p:nvSpPr>
        <p:spPr/>
        <p:txBody>
          <a:bodyPr/>
          <a:lstStyle/>
          <a:p>
            <a:fld id="{8985E6A4-BF5F-4F24-806F-C2F65797D726}" type="slidenum">
              <a:rPr lang="en-US" smtClean="0"/>
              <a:t>‹#›</a:t>
            </a:fld>
            <a:endParaRPr lang="en-US"/>
          </a:p>
        </p:txBody>
      </p:sp>
    </p:spTree>
    <p:extLst>
      <p:ext uri="{BB962C8B-B14F-4D97-AF65-F5344CB8AC3E}">
        <p14:creationId xmlns:p14="http://schemas.microsoft.com/office/powerpoint/2010/main" val="10345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18F87-0B98-BB3E-3DB8-B0697ADB2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9AAC57-E094-4FDC-C8C0-2C99FA584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8153B-C87C-9717-9F09-6265C1247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03E54-3AB3-45C9-9A04-C0C46BBFCC21}" type="datetimeFigureOut">
              <a:rPr lang="en-US" smtClean="0"/>
              <a:t>1/22/2023</a:t>
            </a:fld>
            <a:endParaRPr lang="en-US"/>
          </a:p>
        </p:txBody>
      </p:sp>
      <p:sp>
        <p:nvSpPr>
          <p:cNvPr id="5" name="Footer Placeholder 4">
            <a:extLst>
              <a:ext uri="{FF2B5EF4-FFF2-40B4-BE49-F238E27FC236}">
                <a16:creationId xmlns:a16="http://schemas.microsoft.com/office/drawing/2014/main" id="{CC3B45B0-BBD2-10CD-A7D1-635DA6C1D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AD0C1-11BE-2D08-0EFA-2ADBAA44C9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5E6A4-BF5F-4F24-806F-C2F65797D726}" type="slidenum">
              <a:rPr lang="en-US" smtClean="0"/>
              <a:t>‹#›</a:t>
            </a:fld>
            <a:endParaRPr lang="en-US"/>
          </a:p>
        </p:txBody>
      </p:sp>
    </p:spTree>
    <p:extLst>
      <p:ext uri="{BB962C8B-B14F-4D97-AF65-F5344CB8AC3E}">
        <p14:creationId xmlns:p14="http://schemas.microsoft.com/office/powerpoint/2010/main" val="6719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hyperlink" Target="https://biblia.com/bible/esv/Eph%206.12" TargetMode="External"/><Relationship Id="rId3" Type="http://schemas.openxmlformats.org/officeDocument/2006/relationships/hyperlink" Target="https://biblia.com/bible/esv/Rev%209.11" TargetMode="External"/><Relationship Id="rId7" Type="http://schemas.openxmlformats.org/officeDocument/2006/relationships/hyperlink" Target="https://biblia.com/bible/esv/Rev%2020.1-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biblia.com/bible/esv/Rev%209.1-3" TargetMode="External"/><Relationship Id="rId5" Type="http://schemas.openxmlformats.org/officeDocument/2006/relationships/hyperlink" Target="https://biblia.com/bible/esv/Rev%208%E2%80%939" TargetMode="External"/><Relationship Id="rId4" Type="http://schemas.openxmlformats.org/officeDocument/2006/relationships/hyperlink" Target="https://www.gotquestions.org/what-is-the-abys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Revelation+2%3A12-17&amp;version=NKJV#fen-NKJV-30733b" TargetMode="External"/><Relationship Id="rId2" Type="http://schemas.openxmlformats.org/officeDocument/2006/relationships/hyperlink" Target="https://www.biblegateway.com/passage/?search=Revelation+2%3A12-17&amp;version=NKJV#fen-NKJV-30730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6"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9"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5A134CA5-149C-1C41-4215-E0F4333D4A38}"/>
              </a:ext>
            </a:extLst>
          </p:cNvPr>
          <p:cNvSpPr>
            <a:spLocks noGrp="1"/>
          </p:cNvSpPr>
          <p:nvPr>
            <p:ph type="ctrTitle"/>
          </p:nvPr>
        </p:nvSpPr>
        <p:spPr>
          <a:xfrm>
            <a:off x="2474806" y="1537692"/>
            <a:ext cx="7415720" cy="2310312"/>
          </a:xfrm>
        </p:spPr>
        <p:txBody>
          <a:bodyPr>
            <a:normAutofit/>
          </a:bodyPr>
          <a:lstStyle/>
          <a:p>
            <a:r>
              <a:rPr lang="en-US" sz="7200" dirty="0">
                <a:solidFill>
                  <a:schemeClr val="tx2"/>
                </a:solidFill>
              </a:rPr>
              <a:t>Where Satan Lives</a:t>
            </a:r>
          </a:p>
        </p:txBody>
      </p:sp>
      <p:sp>
        <p:nvSpPr>
          <p:cNvPr id="3" name="Subtitle 2">
            <a:extLst>
              <a:ext uri="{FF2B5EF4-FFF2-40B4-BE49-F238E27FC236}">
                <a16:creationId xmlns:a16="http://schemas.microsoft.com/office/drawing/2014/main" id="{7EED4A4E-5A54-D484-2801-4CE5E491E1F1}"/>
              </a:ext>
            </a:extLst>
          </p:cNvPr>
          <p:cNvSpPr>
            <a:spLocks noGrp="1"/>
          </p:cNvSpPr>
          <p:nvPr>
            <p:ph type="subTitle" idx="1"/>
          </p:nvPr>
        </p:nvSpPr>
        <p:spPr>
          <a:xfrm>
            <a:off x="3215729" y="4165152"/>
            <a:ext cx="5760846" cy="682079"/>
          </a:xfrm>
        </p:spPr>
        <p:txBody>
          <a:bodyPr>
            <a:normAutofit/>
          </a:bodyPr>
          <a:lstStyle/>
          <a:p>
            <a:r>
              <a:rPr lang="en-US" dirty="0">
                <a:solidFill>
                  <a:schemeClr val="tx2"/>
                </a:solidFill>
              </a:rPr>
              <a:t>Revelation 2:12-17</a:t>
            </a:r>
          </a:p>
        </p:txBody>
      </p:sp>
    </p:spTree>
    <p:extLst>
      <p:ext uri="{BB962C8B-B14F-4D97-AF65-F5344CB8AC3E}">
        <p14:creationId xmlns:p14="http://schemas.microsoft.com/office/powerpoint/2010/main" val="104001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F0366980-804E-56CE-7A31-CD4E657C7AA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040" b="670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9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0">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5" name="Picture 4">
            <a:extLst>
              <a:ext uri="{FF2B5EF4-FFF2-40B4-BE49-F238E27FC236}">
                <a16:creationId xmlns:a16="http://schemas.microsoft.com/office/drawing/2014/main" id="{51A76C0D-0543-BCF1-A07C-5499F7EF86FA}"/>
              </a:ext>
            </a:extLst>
          </p:cNvPr>
          <p:cNvPicPr>
            <a:picLocks noChangeAspect="1"/>
          </p:cNvPicPr>
          <p:nvPr/>
        </p:nvPicPr>
        <p:blipFill rotWithShape="1">
          <a:blip r:embed="rId2">
            <a:alphaModFix amt="60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52BD1031-E306-C86C-1356-06A45E05F4EC}"/>
              </a:ext>
            </a:extLst>
          </p:cNvPr>
          <p:cNvSpPr>
            <a:spLocks noGrp="1"/>
          </p:cNvSpPr>
          <p:nvPr>
            <p:ph type="title"/>
          </p:nvPr>
        </p:nvSpPr>
        <p:spPr>
          <a:xfrm>
            <a:off x="838199" y="1671570"/>
            <a:ext cx="5155261" cy="4072044"/>
          </a:xfrm>
        </p:spPr>
        <p:txBody>
          <a:bodyPr anchor="t">
            <a:normAutofit/>
          </a:bodyPr>
          <a:lstStyle/>
          <a:p>
            <a:r>
              <a:rPr lang="en-US">
                <a:solidFill>
                  <a:srgbClr val="FFFFFF"/>
                </a:solidFill>
              </a:rPr>
              <a:t>What Happens at CERN?</a:t>
            </a:r>
          </a:p>
        </p:txBody>
      </p:sp>
      <p:sp>
        <p:nvSpPr>
          <p:cNvPr id="3" name="Content Placeholder 2">
            <a:extLst>
              <a:ext uri="{FF2B5EF4-FFF2-40B4-BE49-F238E27FC236}">
                <a16:creationId xmlns:a16="http://schemas.microsoft.com/office/drawing/2014/main" id="{AF45AB97-EEBC-D1CF-88D4-F63029739C16}"/>
              </a:ext>
            </a:extLst>
          </p:cNvPr>
          <p:cNvSpPr>
            <a:spLocks noGrp="1"/>
          </p:cNvSpPr>
          <p:nvPr>
            <p:ph idx="1"/>
          </p:nvPr>
        </p:nvSpPr>
        <p:spPr>
          <a:xfrm>
            <a:off x="6185986" y="1671566"/>
            <a:ext cx="5170861" cy="4072043"/>
          </a:xfrm>
        </p:spPr>
        <p:txBody>
          <a:bodyPr>
            <a:normAutofit/>
          </a:bodyPr>
          <a:lstStyle/>
          <a:p>
            <a:pPr marL="0" indent="0">
              <a:buNone/>
            </a:pPr>
            <a:r>
              <a:rPr lang="en-US" sz="2000" b="0" i="0">
                <a:solidFill>
                  <a:srgbClr val="FFFFFF"/>
                </a:solidFill>
                <a:effectLst/>
                <a:latin typeface="Roboto" panose="02000000000000000000" pitchFamily="2" charset="0"/>
              </a:rPr>
              <a:t>CERN's main function is to provide the particle accelerators and other infrastructure needed for high-energy physics research — consequently, numerous experiments have been constructed at CERN through international collaborations. CERN is the site of the Large Hadron Collider (LHC), the world's largest and highest-energy particle collider.</a:t>
            </a:r>
          </a:p>
          <a:p>
            <a:pPr marL="0" indent="0">
              <a:buNone/>
            </a:pPr>
            <a:endParaRPr lang="en-US" sz="2000">
              <a:solidFill>
                <a:srgbClr val="FFFFFF"/>
              </a:solidFill>
            </a:endParaRPr>
          </a:p>
        </p:txBody>
      </p:sp>
    </p:spTree>
    <p:extLst>
      <p:ext uri="{BB962C8B-B14F-4D97-AF65-F5344CB8AC3E}">
        <p14:creationId xmlns:p14="http://schemas.microsoft.com/office/powerpoint/2010/main" val="280453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0878282-20C2-4267-0718-C5BA579DDFEF}"/>
              </a:ext>
            </a:extLst>
          </p:cNvPr>
          <p:cNvPicPr>
            <a:picLocks noChangeAspect="1"/>
          </p:cNvPicPr>
          <p:nvPr/>
        </p:nvPicPr>
        <p:blipFill rotWithShape="1">
          <a:blip r:embed="rId3">
            <a:alphaModFix amt="35000"/>
          </a:blip>
          <a:srcRect t="5647" b="10083"/>
          <a:stretch/>
        </p:blipFill>
        <p:spPr>
          <a:xfrm>
            <a:off x="20" y="1"/>
            <a:ext cx="12191980" cy="6857999"/>
          </a:xfrm>
          <a:prstGeom prst="rect">
            <a:avLst/>
          </a:prstGeom>
        </p:spPr>
      </p:pic>
      <p:sp>
        <p:nvSpPr>
          <p:cNvPr id="2" name="Title 1">
            <a:extLst>
              <a:ext uri="{FF2B5EF4-FFF2-40B4-BE49-F238E27FC236}">
                <a16:creationId xmlns:a16="http://schemas.microsoft.com/office/drawing/2014/main" id="{33569155-132F-97BF-BE8E-4225F94D8A55}"/>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Saint-Genus-</a:t>
            </a:r>
            <a:r>
              <a:rPr lang="en-US" sz="4000" dirty="0" err="1">
                <a:solidFill>
                  <a:srgbClr val="FFFFFF"/>
                </a:solidFill>
              </a:rPr>
              <a:t>Poilly</a:t>
            </a:r>
            <a:endParaRPr lang="en-US" sz="4000" dirty="0">
              <a:solidFill>
                <a:srgbClr val="FFFFFF"/>
              </a:solidFill>
            </a:endParaRPr>
          </a:p>
        </p:txBody>
      </p:sp>
      <p:cxnSp>
        <p:nvCxnSpPr>
          <p:cNvPr id="26" name="Straight Connector 2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DF1D0E9-FD15-5D19-BB29-B4E5C15026F6}"/>
              </a:ext>
            </a:extLst>
          </p:cNvPr>
          <p:cNvGraphicFramePr>
            <a:graphicFrameLocks noGrp="1"/>
          </p:cNvGraphicFramePr>
          <p:nvPr>
            <p:ph idx="1"/>
            <p:extLst>
              <p:ext uri="{D42A27DB-BD31-4B8C-83A1-F6EECF244321}">
                <p14:modId xmlns:p14="http://schemas.microsoft.com/office/powerpoint/2010/main" val="327806069"/>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306480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79E91-3612-3D02-BCDD-4737927D914E}"/>
              </a:ext>
            </a:extLst>
          </p:cNvPr>
          <p:cNvSpPr>
            <a:spLocks noGrp="1"/>
          </p:cNvSpPr>
          <p:nvPr>
            <p:ph type="title"/>
          </p:nvPr>
        </p:nvSpPr>
        <p:spPr>
          <a:xfrm>
            <a:off x="838200" y="1748452"/>
            <a:ext cx="4974771" cy="3587786"/>
          </a:xfrm>
        </p:spPr>
        <p:txBody>
          <a:bodyPr>
            <a:normAutofit/>
          </a:bodyPr>
          <a:lstStyle/>
          <a:p>
            <a:pPr algn="ctr"/>
            <a:r>
              <a:rPr lang="en-US" dirty="0" err="1">
                <a:solidFill>
                  <a:schemeClr val="bg1"/>
                </a:solidFill>
              </a:rPr>
              <a:t>Abbaddon</a:t>
            </a:r>
            <a:r>
              <a:rPr lang="en-US" dirty="0">
                <a:solidFill>
                  <a:schemeClr val="bg1"/>
                </a:solidFill>
              </a:rPr>
              <a:t>/</a:t>
            </a:r>
            <a:r>
              <a:rPr lang="en-US" dirty="0" err="1">
                <a:solidFill>
                  <a:schemeClr val="bg1"/>
                </a:solidFill>
              </a:rPr>
              <a:t>Appollyon</a:t>
            </a:r>
            <a:r>
              <a:rPr lang="en-US" dirty="0">
                <a:solidFill>
                  <a:schemeClr val="bg1"/>
                </a:solidFill>
              </a:rPr>
              <a:t> </a:t>
            </a:r>
            <a:r>
              <a:rPr lang="en-US" sz="1600" dirty="0">
                <a:solidFill>
                  <a:schemeClr val="bg1"/>
                </a:solidFill>
              </a:rPr>
              <a:t>from Got Questions.org</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6035C0C2-BD22-20B1-D0C7-DA1216DAB43A}"/>
              </a:ext>
            </a:extLst>
          </p:cNvPr>
          <p:cNvSpPr>
            <a:spLocks noGrp="1"/>
          </p:cNvSpPr>
          <p:nvPr>
            <p:ph idx="1"/>
          </p:nvPr>
        </p:nvSpPr>
        <p:spPr>
          <a:xfrm>
            <a:off x="6477270" y="1130845"/>
            <a:ext cx="4974771" cy="5347227"/>
          </a:xfrm>
        </p:spPr>
        <p:txBody>
          <a:bodyPr>
            <a:normAutofit/>
          </a:bodyPr>
          <a:lstStyle/>
          <a:p>
            <a:pPr marL="0" indent="0">
              <a:buNone/>
            </a:pPr>
            <a:r>
              <a:rPr lang="en-US" sz="1400" b="0" i="0" dirty="0">
                <a:solidFill>
                  <a:schemeClr val="bg1"/>
                </a:solidFill>
                <a:effectLst/>
                <a:latin typeface="system-ui"/>
              </a:rPr>
              <a:t>The name Abaddon or Apollyon appears in </a:t>
            </a:r>
            <a:r>
              <a:rPr lang="en-US" sz="1400" b="0" i="0" dirty="0">
                <a:solidFill>
                  <a:schemeClr val="bg1"/>
                </a:solidFill>
                <a:effectLst/>
                <a:latin typeface="system-ui"/>
                <a:hlinkClick r:id="rId3"/>
              </a:rPr>
              <a:t>Revelation 9:11</a:t>
            </a:r>
            <a:r>
              <a:rPr lang="en-US" sz="1400" b="0" i="0" dirty="0">
                <a:solidFill>
                  <a:schemeClr val="bg1"/>
                </a:solidFill>
                <a:effectLst/>
                <a:latin typeface="system-ui"/>
              </a:rPr>
              <a:t>: “They had as king over them the angel of the </a:t>
            </a:r>
            <a:r>
              <a:rPr lang="en-US" sz="1400" b="0" i="0" dirty="0">
                <a:solidFill>
                  <a:schemeClr val="bg1"/>
                </a:solidFill>
                <a:effectLst/>
                <a:latin typeface="system-ui"/>
                <a:hlinkClick r:id="rId4"/>
              </a:rPr>
              <a:t>Abyss</a:t>
            </a:r>
            <a:r>
              <a:rPr lang="en-US" sz="1400" b="0" i="0" dirty="0">
                <a:solidFill>
                  <a:schemeClr val="bg1"/>
                </a:solidFill>
                <a:effectLst/>
                <a:latin typeface="system-ui"/>
              </a:rPr>
              <a:t>, whose name in Hebrew is Abaddon, and in Greek, Apollyon.” In Hebrew, the name “Abaddon” means “place of destruction”; the Greek title “Apollyon” literally means “The Destroyer.”</a:t>
            </a:r>
            <a:br>
              <a:rPr lang="en-US" sz="1400" dirty="0">
                <a:solidFill>
                  <a:schemeClr val="bg1"/>
                </a:solidFill>
              </a:rPr>
            </a:br>
            <a:br>
              <a:rPr lang="en-US" sz="1400" dirty="0">
                <a:solidFill>
                  <a:schemeClr val="bg1"/>
                </a:solidFill>
              </a:rPr>
            </a:br>
            <a:r>
              <a:rPr lang="en-US" sz="1400" b="0" i="0" dirty="0">
                <a:solidFill>
                  <a:schemeClr val="bg1"/>
                </a:solidFill>
                <a:effectLst/>
                <a:latin typeface="system-ui"/>
              </a:rPr>
              <a:t>In </a:t>
            </a:r>
            <a:r>
              <a:rPr lang="en-US" sz="1400" b="0" i="0" dirty="0">
                <a:solidFill>
                  <a:schemeClr val="bg1"/>
                </a:solidFill>
                <a:effectLst/>
                <a:latin typeface="system-ui"/>
                <a:hlinkClick r:id="rId5"/>
              </a:rPr>
              <a:t>Revelation 8–9</a:t>
            </a:r>
            <a:r>
              <a:rPr lang="en-US" sz="1400" b="0" i="0" dirty="0">
                <a:solidFill>
                  <a:schemeClr val="bg1"/>
                </a:solidFill>
                <a:effectLst/>
                <a:latin typeface="system-ui"/>
              </a:rPr>
              <a:t>, John describes a period during the end times when angels sound seven trumpets. Each trumpet signals the coming of a new judgment on the people of earth. When the fifth angel blows his trumpet, the Abyss, a great smoking pit, will open, and a horde of demonic “locusts” will rise out of it (</a:t>
            </a:r>
            <a:r>
              <a:rPr lang="en-US" sz="1400" b="0" i="0" dirty="0">
                <a:solidFill>
                  <a:schemeClr val="bg1"/>
                </a:solidFill>
                <a:effectLst/>
                <a:latin typeface="system-ui"/>
                <a:hlinkClick r:id="rId6"/>
              </a:rPr>
              <a:t>Revelation 9:1-3</a:t>
            </a:r>
            <a:r>
              <a:rPr lang="en-US" sz="1400" b="0" i="0" dirty="0">
                <a:solidFill>
                  <a:schemeClr val="bg1"/>
                </a:solidFill>
                <a:effectLst/>
                <a:latin typeface="system-ui"/>
              </a:rPr>
              <a:t>). These creatures will be given the power to torture any person who does not bear God’s seal (verse 4). The pain they inflict will be so intense that sufferers will wish to die (verse 6). Abaddon/Apollyon is the ruler of the Abyss and the king of these demonic locusts.</a:t>
            </a:r>
            <a:br>
              <a:rPr lang="en-US" sz="1400" dirty="0">
                <a:solidFill>
                  <a:schemeClr val="bg1"/>
                </a:solidFill>
              </a:rPr>
            </a:br>
            <a:br>
              <a:rPr lang="en-US" sz="1400" dirty="0">
                <a:solidFill>
                  <a:schemeClr val="bg1"/>
                </a:solidFill>
              </a:rPr>
            </a:br>
            <a:r>
              <a:rPr lang="en-US" sz="1400" b="0" i="0" dirty="0">
                <a:solidFill>
                  <a:schemeClr val="bg1"/>
                </a:solidFill>
                <a:effectLst/>
                <a:latin typeface="system-ui"/>
              </a:rPr>
              <a:t>Abaddon/Apollyon is often used as another name for Satan. However, Scripture seems to distinguish the two. We find Satan later on in Revelation, when he is imprisoned for 1,000 years (</a:t>
            </a:r>
            <a:r>
              <a:rPr lang="en-US" sz="1400" b="0" i="0" dirty="0">
                <a:solidFill>
                  <a:schemeClr val="bg1"/>
                </a:solidFill>
                <a:effectLst/>
                <a:latin typeface="system-ui"/>
                <a:hlinkClick r:id="rId7"/>
              </a:rPr>
              <a:t>Revelation 20:1-3</a:t>
            </a:r>
            <a:r>
              <a:rPr lang="en-US" sz="1400" b="0" i="0" dirty="0">
                <a:solidFill>
                  <a:schemeClr val="bg1"/>
                </a:solidFill>
                <a:effectLst/>
                <a:latin typeface="system-ui"/>
              </a:rPr>
              <a:t>). He is then released to wreak havoc on the earth (verses 1-8) and ultimately receives his final, eternal punishment (verse 10). Abaddon/Apollyon is likely one of Satan’s underlings, a destroying demon and one of the “rulers,” “authorities,” and “powers” mentioned in </a:t>
            </a:r>
            <a:r>
              <a:rPr lang="en-US" sz="1400" b="0" i="0" dirty="0">
                <a:solidFill>
                  <a:schemeClr val="bg1"/>
                </a:solidFill>
                <a:effectLst/>
                <a:latin typeface="system-ui"/>
                <a:hlinkClick r:id="rId8"/>
              </a:rPr>
              <a:t>Ephesians 6:12</a:t>
            </a:r>
            <a:r>
              <a:rPr lang="en-US" sz="1400" b="0" i="0" dirty="0">
                <a:solidFill>
                  <a:schemeClr val="bg1"/>
                </a:solidFill>
                <a:effectLst/>
                <a:latin typeface="system-ui"/>
              </a:rPr>
              <a:t>.</a:t>
            </a:r>
            <a:br>
              <a:rPr lang="en-US" sz="1100" dirty="0">
                <a:solidFill>
                  <a:schemeClr val="bg1"/>
                </a:solidFill>
              </a:rPr>
            </a:br>
            <a:br>
              <a:rPr lang="en-US" sz="1100" dirty="0">
                <a:solidFill>
                  <a:schemeClr val="bg1"/>
                </a:solidFill>
              </a:rPr>
            </a:br>
            <a:endParaRPr lang="en-US" sz="1100" dirty="0">
              <a:solidFill>
                <a:schemeClr val="bg1"/>
              </a:solidFill>
            </a:endParaRPr>
          </a:p>
        </p:txBody>
      </p:sp>
    </p:spTree>
    <p:extLst>
      <p:ext uri="{BB962C8B-B14F-4D97-AF65-F5344CB8AC3E}">
        <p14:creationId xmlns:p14="http://schemas.microsoft.com/office/powerpoint/2010/main" val="193596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FC81D9CC-C327-4757-B45C-DE6921A87B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99" b="4910"/>
          <a:stretch/>
        </p:blipFill>
        <p:spPr>
          <a:xfrm>
            <a:off x="20" y="-36818"/>
            <a:ext cx="12191980" cy="6856718"/>
          </a:xfrm>
          <a:prstGeom prst="rect">
            <a:avLst/>
          </a:prstGeom>
        </p:spPr>
      </p:pic>
    </p:spTree>
    <p:extLst>
      <p:ext uri="{BB962C8B-B14F-4D97-AF65-F5344CB8AC3E}">
        <p14:creationId xmlns:p14="http://schemas.microsoft.com/office/powerpoint/2010/main" val="96010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35">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37">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A010F4E-F36E-8F6C-EB91-EC14374C54C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401" b="5693"/>
          <a:stretch/>
        </p:blipFill>
        <p:spPr bwMode="auto">
          <a:xfrm>
            <a:off x="20" y="1282"/>
            <a:ext cx="12191980" cy="6856718"/>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F51C3E-04DA-8869-9A69-6D2CDF57C825}"/>
              </a:ext>
            </a:extLst>
          </p:cNvPr>
          <p:cNvSpPr txBox="1"/>
          <p:nvPr/>
        </p:nvSpPr>
        <p:spPr>
          <a:xfrm flipH="1">
            <a:off x="0" y="5796171"/>
            <a:ext cx="7993625" cy="707886"/>
          </a:xfrm>
          <a:prstGeom prst="rect">
            <a:avLst/>
          </a:prstGeom>
          <a:noFill/>
        </p:spPr>
        <p:txBody>
          <a:bodyPr wrap="square" rtlCol="0">
            <a:spAutoFit/>
          </a:bodyPr>
          <a:lstStyle/>
          <a:p>
            <a:r>
              <a:rPr lang="en-US" sz="4000" dirty="0"/>
              <a:t>Shiva – Hindu Goddess of Destruction</a:t>
            </a:r>
          </a:p>
        </p:txBody>
      </p:sp>
    </p:spTree>
    <p:extLst>
      <p:ext uri="{BB962C8B-B14F-4D97-AF65-F5344CB8AC3E}">
        <p14:creationId xmlns:p14="http://schemas.microsoft.com/office/powerpoint/2010/main" val="408710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8F6452-2F11-5952-2E2E-3927A881BA87}"/>
              </a:ext>
            </a:extLst>
          </p:cNvPr>
          <p:cNvSpPr>
            <a:spLocks noGrp="1"/>
          </p:cNvSpPr>
          <p:nvPr>
            <p:ph type="title"/>
          </p:nvPr>
        </p:nvSpPr>
        <p:spPr>
          <a:xfrm>
            <a:off x="643467" y="244688"/>
            <a:ext cx="10905066" cy="1135737"/>
          </a:xfrm>
        </p:spPr>
        <p:txBody>
          <a:bodyPr>
            <a:normAutofit/>
          </a:bodyPr>
          <a:lstStyle/>
          <a:p>
            <a:br>
              <a:rPr lang="en-US" sz="3600" dirty="0"/>
            </a:br>
            <a:endParaRPr lang="en-US" sz="3600" dirty="0"/>
          </a:p>
        </p:txBody>
      </p:sp>
      <p:sp>
        <p:nvSpPr>
          <p:cNvPr id="3" name="Content Placeholder 2">
            <a:extLst>
              <a:ext uri="{FF2B5EF4-FFF2-40B4-BE49-F238E27FC236}">
                <a16:creationId xmlns:a16="http://schemas.microsoft.com/office/drawing/2014/main" id="{14362A5C-FC85-7DA1-B3D8-C1A4520AEE6C}"/>
              </a:ext>
            </a:extLst>
          </p:cNvPr>
          <p:cNvSpPr>
            <a:spLocks noGrp="1"/>
          </p:cNvSpPr>
          <p:nvPr>
            <p:ph idx="1"/>
          </p:nvPr>
        </p:nvSpPr>
        <p:spPr>
          <a:xfrm>
            <a:off x="643467" y="321734"/>
            <a:ext cx="10905066" cy="6291578"/>
          </a:xfrm>
        </p:spPr>
        <p:txBody>
          <a:bodyPr>
            <a:normAutofit/>
          </a:bodyPr>
          <a:lstStyle/>
          <a:p>
            <a:pPr marL="0" indent="0">
              <a:buNone/>
            </a:pPr>
            <a:r>
              <a:rPr lang="en-US" sz="3600" b="1" i="0" dirty="0">
                <a:effectLst/>
                <a:latin typeface="system-ui"/>
              </a:rPr>
              <a:t>The Compromising Church		</a:t>
            </a:r>
            <a:r>
              <a:rPr lang="en-US" sz="2400" b="1" i="0" dirty="0">
                <a:effectLst/>
                <a:latin typeface="system-ui"/>
              </a:rPr>
              <a:t>Revelation 2:12-17</a:t>
            </a:r>
          </a:p>
          <a:p>
            <a:pPr marL="0" indent="0">
              <a:buNone/>
            </a:pPr>
            <a:endParaRPr lang="en-US" sz="2400" b="1" i="0" baseline="30000" dirty="0">
              <a:effectLst/>
              <a:latin typeface="system-ui"/>
            </a:endParaRPr>
          </a:p>
          <a:p>
            <a:pPr marL="0" indent="0">
              <a:buNone/>
            </a:pPr>
            <a:r>
              <a:rPr lang="en-US" sz="2400" b="1" i="0" baseline="30000" dirty="0">
                <a:effectLst/>
                <a:latin typeface="system-ui"/>
              </a:rPr>
              <a:t>Revelation 2:12 </a:t>
            </a:r>
            <a:r>
              <a:rPr lang="en-US" sz="2400" b="0" i="0" dirty="0">
                <a:effectLst/>
                <a:latin typeface="system-ui"/>
              </a:rPr>
              <a:t>“And to the </a:t>
            </a:r>
            <a:r>
              <a:rPr lang="en-US" sz="2400" b="0" i="0" baseline="30000" dirty="0">
                <a:effectLst/>
                <a:latin typeface="system-ui"/>
              </a:rPr>
              <a:t>[</a:t>
            </a:r>
            <a:r>
              <a:rPr lang="en-US" sz="2400" b="0" i="0" baseline="30000" dirty="0">
                <a:effectLst/>
                <a:latin typeface="system-ui"/>
                <a:hlinkClick r:id="rId2" tooltip="See footnote a"/>
              </a:rPr>
              <a:t>a</a:t>
            </a:r>
            <a:r>
              <a:rPr lang="en-US" sz="2400" b="0" i="0" baseline="30000" dirty="0">
                <a:effectLst/>
                <a:latin typeface="system-ui"/>
              </a:rPr>
              <a:t>]</a:t>
            </a:r>
            <a:r>
              <a:rPr lang="en-US" sz="2400" b="0" i="0" dirty="0">
                <a:effectLst/>
                <a:latin typeface="system-ui"/>
              </a:rPr>
              <a:t>angel of the church in Pergamos write,</a:t>
            </a:r>
          </a:p>
          <a:p>
            <a:pPr marL="0" indent="0">
              <a:buNone/>
            </a:pPr>
            <a:r>
              <a:rPr lang="en-US" sz="2400" b="0" i="0" dirty="0">
                <a:effectLst/>
                <a:latin typeface="system-ui"/>
              </a:rPr>
              <a:t>‘These things says He who has the sharp two-edged sword: </a:t>
            </a:r>
            <a:r>
              <a:rPr lang="en-US" sz="2400" b="1" i="0" baseline="30000" dirty="0">
                <a:effectLst/>
                <a:latin typeface="system-ui"/>
              </a:rPr>
              <a:t>13 </a:t>
            </a:r>
            <a:r>
              <a:rPr lang="en-US" sz="2400" b="0" i="0" dirty="0">
                <a:effectLst/>
                <a:latin typeface="system-ui"/>
              </a:rPr>
              <a:t>“I know your works, and where you dwell, where Satan’s throne </a:t>
            </a:r>
            <a:r>
              <a:rPr lang="en-US" sz="2400" b="0" i="1" dirty="0">
                <a:effectLst/>
                <a:latin typeface="system-ui"/>
              </a:rPr>
              <a:t>is.</a:t>
            </a:r>
            <a:r>
              <a:rPr lang="en-US" sz="2400" b="0" i="0" dirty="0">
                <a:effectLst/>
                <a:latin typeface="system-ui"/>
              </a:rPr>
              <a:t> And you hold fast to My name, and did not deny My faith even in the days in which Antipas </a:t>
            </a:r>
            <a:r>
              <a:rPr lang="en-US" sz="2400" b="0" i="1" dirty="0">
                <a:effectLst/>
                <a:latin typeface="system-ui"/>
              </a:rPr>
              <a:t>was</a:t>
            </a:r>
            <a:r>
              <a:rPr lang="en-US" sz="2400" b="0" i="0" dirty="0">
                <a:effectLst/>
                <a:latin typeface="system-ui"/>
              </a:rPr>
              <a:t> My faithful martyr, who was killed among you, where Satan dwells. </a:t>
            </a:r>
            <a:r>
              <a:rPr lang="en-US" sz="2400" b="1" i="0" baseline="30000" dirty="0">
                <a:effectLst/>
                <a:latin typeface="system-ui"/>
              </a:rPr>
              <a:t>14 </a:t>
            </a:r>
            <a:r>
              <a:rPr lang="en-US" sz="2400" b="0" i="0" dirty="0">
                <a:effectLst/>
                <a:latin typeface="system-ui"/>
              </a:rPr>
              <a:t>But I have a few things against you, because you have there those who hold the doctrine of Balaam, who taught </a:t>
            </a:r>
            <a:r>
              <a:rPr lang="en-US" sz="2400" b="0" i="0" dirty="0" err="1">
                <a:effectLst/>
                <a:latin typeface="system-ui"/>
              </a:rPr>
              <a:t>Balak</a:t>
            </a:r>
            <a:r>
              <a:rPr lang="en-US" sz="2400" b="0" i="0" dirty="0">
                <a:effectLst/>
                <a:latin typeface="system-ui"/>
              </a:rPr>
              <a:t> to put a stumbling block before the children of Israel, to eat things sacrificed to idols, and to commit sexual immorality. </a:t>
            </a:r>
            <a:r>
              <a:rPr lang="en-US" sz="2400" b="1" i="0" baseline="30000" dirty="0">
                <a:effectLst/>
                <a:latin typeface="system-ui"/>
              </a:rPr>
              <a:t>15 </a:t>
            </a:r>
            <a:r>
              <a:rPr lang="en-US" sz="2400" b="0" i="0" dirty="0">
                <a:effectLst/>
                <a:latin typeface="system-ui"/>
              </a:rPr>
              <a:t>Thus you also have those who hold the doctrine of the Nicolaitans, </a:t>
            </a:r>
            <a:r>
              <a:rPr lang="en-US" sz="2400" b="0" i="0" baseline="30000" dirty="0">
                <a:effectLst/>
                <a:latin typeface="system-ui"/>
              </a:rPr>
              <a:t>[</a:t>
            </a:r>
            <a:r>
              <a:rPr lang="en-US" sz="2400" b="0" i="0" baseline="30000" dirty="0">
                <a:effectLst/>
                <a:latin typeface="system-ui"/>
                <a:hlinkClick r:id="rId3" tooltip="See footnote b"/>
              </a:rPr>
              <a:t>b</a:t>
            </a:r>
            <a:r>
              <a:rPr lang="en-US" sz="2400" b="0" i="0" baseline="30000" dirty="0">
                <a:effectLst/>
                <a:latin typeface="system-ui"/>
              </a:rPr>
              <a:t>]</a:t>
            </a:r>
            <a:r>
              <a:rPr lang="en-US" sz="2400" b="0" i="0" dirty="0">
                <a:effectLst/>
                <a:latin typeface="system-ui"/>
              </a:rPr>
              <a:t>which thing I hate. </a:t>
            </a:r>
            <a:r>
              <a:rPr lang="en-US" sz="2400" b="1" i="0" baseline="30000" dirty="0">
                <a:effectLst/>
                <a:latin typeface="system-ui"/>
              </a:rPr>
              <a:t>16 </a:t>
            </a:r>
            <a:r>
              <a:rPr lang="en-US" sz="2400" b="0" i="0" dirty="0">
                <a:effectLst/>
                <a:latin typeface="system-ui"/>
              </a:rPr>
              <a:t>Repent, or else I will come to you quickly and will fight against them with the sword of My mouth.</a:t>
            </a:r>
          </a:p>
          <a:p>
            <a:pPr marL="0" indent="0">
              <a:buNone/>
            </a:pPr>
            <a:r>
              <a:rPr lang="en-US" sz="2400" b="1" i="0" baseline="30000" dirty="0">
                <a:effectLst/>
                <a:latin typeface="system-ui"/>
              </a:rPr>
              <a:t>17 </a:t>
            </a:r>
            <a:r>
              <a:rPr lang="en-US" sz="2400" b="0" i="0" dirty="0">
                <a:effectLst/>
                <a:latin typeface="system-ui"/>
              </a:rPr>
              <a:t>“He who has an ear, let him hear what the Spirit says to the churches. To him who overcomes I will give some of the hidden manna to eat. And I will give him a white stone, and on the stone a new name written which no one knows except him who receives </a:t>
            </a:r>
            <a:r>
              <a:rPr lang="en-US" sz="2400" b="0" i="1" dirty="0">
                <a:effectLst/>
                <a:latin typeface="system-ui"/>
              </a:rPr>
              <a:t>it.</a:t>
            </a:r>
            <a:r>
              <a:rPr lang="en-US" sz="2400" b="0" i="0" dirty="0">
                <a:effectLst/>
                <a:latin typeface="system-ui"/>
              </a:rPr>
              <a:t>” ’</a:t>
            </a:r>
          </a:p>
          <a:p>
            <a:pPr marL="0" indent="0">
              <a:buNone/>
            </a:pP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5122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4A20D-6D74-BD4F-0E18-108DCF2A5831}"/>
              </a:ext>
            </a:extLst>
          </p:cNvPr>
          <p:cNvSpPr>
            <a:spLocks noGrp="1"/>
          </p:cNvSpPr>
          <p:nvPr>
            <p:ph type="title"/>
          </p:nvPr>
        </p:nvSpPr>
        <p:spPr>
          <a:xfrm>
            <a:off x="640080" y="325369"/>
            <a:ext cx="4368602" cy="1956841"/>
          </a:xfrm>
        </p:spPr>
        <p:txBody>
          <a:bodyPr anchor="b">
            <a:normAutofit/>
          </a:bodyPr>
          <a:lstStyle/>
          <a:p>
            <a:r>
              <a:rPr lang="en-US" sz="5400" dirty="0"/>
              <a:t>Antipas </a:t>
            </a:r>
            <a:br>
              <a:rPr lang="en-US" sz="5400" dirty="0"/>
            </a:br>
            <a:endParaRPr lang="en-US" sz="36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71FCC66-A89D-A60D-CC61-AB9AAD91BD7C}"/>
              </a:ext>
            </a:extLst>
          </p:cNvPr>
          <p:cNvSpPr>
            <a:spLocks noGrp="1"/>
          </p:cNvSpPr>
          <p:nvPr>
            <p:ph idx="1"/>
          </p:nvPr>
        </p:nvSpPr>
        <p:spPr>
          <a:xfrm>
            <a:off x="640080" y="2872899"/>
            <a:ext cx="4243589" cy="3320668"/>
          </a:xfrm>
        </p:spPr>
        <p:txBody>
          <a:bodyPr>
            <a:normAutofit fontScale="92500" lnSpcReduction="10000"/>
          </a:bodyPr>
          <a:lstStyle/>
          <a:p>
            <a:pPr marL="0" indent="0">
              <a:buNone/>
            </a:pPr>
            <a:r>
              <a:rPr lang="en-US" sz="2200" dirty="0"/>
              <a:t>Mentioned only in Revelation 2</a:t>
            </a:r>
          </a:p>
          <a:p>
            <a:pPr marL="0" indent="0">
              <a:buNone/>
            </a:pPr>
            <a:endParaRPr lang="en-US" sz="2200" dirty="0"/>
          </a:p>
          <a:p>
            <a:pPr marL="0" indent="0">
              <a:buNone/>
            </a:pPr>
            <a:r>
              <a:rPr lang="en-US" sz="2200" dirty="0"/>
              <a:t>He was described as a martyr for his faith and “Faithful Witness”</a:t>
            </a:r>
          </a:p>
          <a:p>
            <a:pPr marL="0" indent="0">
              <a:buNone/>
            </a:pPr>
            <a:endParaRPr lang="en-US" sz="2200" dirty="0"/>
          </a:p>
          <a:p>
            <a:pPr marL="0" indent="0">
              <a:buNone/>
            </a:pPr>
            <a:r>
              <a:rPr lang="en-US" sz="2200" dirty="0"/>
              <a:t>Ministered where Satan had his seat</a:t>
            </a:r>
          </a:p>
          <a:p>
            <a:pPr marL="0" indent="0">
              <a:buNone/>
            </a:pPr>
            <a:endParaRPr lang="en-US" sz="2200" dirty="0"/>
          </a:p>
          <a:p>
            <a:pPr marL="0" indent="0">
              <a:buNone/>
            </a:pPr>
            <a:r>
              <a:rPr lang="en-US" sz="2200" dirty="0"/>
              <a:t>Died in the temple of Apollos in what is now in the vicinity of Geneva Switzerland. </a:t>
            </a:r>
          </a:p>
        </p:txBody>
      </p:sp>
      <p:pic>
        <p:nvPicPr>
          <p:cNvPr id="5" name="Content Placeholder 4" descr="A picture containing text&#10;&#10;Description automatically generated">
            <a:extLst>
              <a:ext uri="{FF2B5EF4-FFF2-40B4-BE49-F238E27FC236}">
                <a16:creationId xmlns:a16="http://schemas.microsoft.com/office/drawing/2014/main" id="{06FB174A-1AEF-14C4-603E-EE641463D030}"/>
              </a:ext>
            </a:extLst>
          </p:cNvPr>
          <p:cNvPicPr>
            <a:picLocks noChangeAspect="1"/>
          </p:cNvPicPr>
          <p:nvPr/>
        </p:nvPicPr>
        <p:blipFill rotWithShape="1">
          <a:blip r:embed="rId3">
            <a:extLst>
              <a:ext uri="{28A0092B-C50C-407E-A947-70E740481C1C}">
                <a14:useLocalDpi xmlns:a14="http://schemas.microsoft.com/office/drawing/2010/main" val="0"/>
              </a:ext>
            </a:extLst>
          </a:blip>
          <a:srcRect b="3195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9334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C255F45-3569-5642-4C2C-B85D639C9451}"/>
              </a:ext>
            </a:extLst>
          </p:cNvPr>
          <p:cNvSpPr>
            <a:spLocks noGrp="1"/>
          </p:cNvSpPr>
          <p:nvPr>
            <p:ph type="title"/>
          </p:nvPr>
        </p:nvSpPr>
        <p:spPr>
          <a:xfrm>
            <a:off x="2756821" y="1018615"/>
            <a:ext cx="6678051" cy="1837349"/>
          </a:xfrm>
        </p:spPr>
        <p:txBody>
          <a:bodyPr>
            <a:normAutofit/>
          </a:bodyPr>
          <a:lstStyle/>
          <a:p>
            <a:pPr algn="ctr"/>
            <a:r>
              <a:rPr lang="en-US" sz="4000" dirty="0">
                <a:solidFill>
                  <a:schemeClr val="tx2"/>
                </a:solidFill>
              </a:rPr>
              <a:t>Where did Antipas Minister? </a:t>
            </a:r>
          </a:p>
        </p:txBody>
      </p:sp>
      <p:sp>
        <p:nvSpPr>
          <p:cNvPr id="3" name="Content Placeholder 2">
            <a:extLst>
              <a:ext uri="{FF2B5EF4-FFF2-40B4-BE49-F238E27FC236}">
                <a16:creationId xmlns:a16="http://schemas.microsoft.com/office/drawing/2014/main" id="{FAE0F728-FF10-3D34-7013-A7746134DF2D}"/>
              </a:ext>
            </a:extLst>
          </p:cNvPr>
          <p:cNvSpPr>
            <a:spLocks noGrp="1"/>
          </p:cNvSpPr>
          <p:nvPr>
            <p:ph idx="1"/>
          </p:nvPr>
        </p:nvSpPr>
        <p:spPr>
          <a:xfrm>
            <a:off x="590550" y="2979336"/>
            <a:ext cx="11039475" cy="2488150"/>
          </a:xfrm>
        </p:spPr>
        <p:txBody>
          <a:bodyPr anchor="t">
            <a:normAutofit/>
          </a:bodyPr>
          <a:lstStyle/>
          <a:p>
            <a:pPr marL="0" indent="0">
              <a:buNone/>
            </a:pPr>
            <a:r>
              <a:rPr lang="en-US" sz="3200" dirty="0">
                <a:solidFill>
                  <a:schemeClr val="tx2"/>
                </a:solidFill>
                <a:latin typeface="Roboto" panose="02000000000000000000" pitchFamily="2" charset="0"/>
              </a:rPr>
              <a:t>Antipas ministered “where Satan has his seat.” (Pergamos)</a:t>
            </a:r>
          </a:p>
          <a:p>
            <a:pPr marL="0" indent="0">
              <a:buNone/>
            </a:pPr>
            <a:r>
              <a:rPr lang="en-US" sz="3200" dirty="0">
                <a:solidFill>
                  <a:schemeClr val="tx2"/>
                </a:solidFill>
                <a:latin typeface="Roboto" panose="02000000000000000000" pitchFamily="2" charset="0"/>
              </a:rPr>
              <a:t>According to Revelations 2</a:t>
            </a:r>
            <a:endParaRPr lang="en-US" sz="3200" b="0" i="0" dirty="0">
              <a:solidFill>
                <a:schemeClr val="tx2"/>
              </a:solidFill>
              <a:effectLst/>
              <a:latin typeface="Roboto" panose="02000000000000000000" pitchFamily="2" charset="0"/>
            </a:endParaRPr>
          </a:p>
          <a:p>
            <a:pPr marL="0" indent="0">
              <a:buNone/>
            </a:pPr>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2208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6BD6D4B-D34A-A74F-DAFF-E5F7A20C5B2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844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F1E55-78C0-E73B-1440-0B1FEA2B783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Satan’s Seat</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7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a:extLst>
              <a:ext uri="{FF2B5EF4-FFF2-40B4-BE49-F238E27FC236}">
                <a16:creationId xmlns:a16="http://schemas.microsoft.com/office/drawing/2014/main" id="{5428CB1E-61F9-A623-129F-01FC66FC89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7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C255F45-3569-5642-4C2C-B85D639C9451}"/>
              </a:ext>
            </a:extLst>
          </p:cNvPr>
          <p:cNvSpPr>
            <a:spLocks noGrp="1"/>
          </p:cNvSpPr>
          <p:nvPr>
            <p:ph type="title"/>
          </p:nvPr>
        </p:nvSpPr>
        <p:spPr>
          <a:xfrm>
            <a:off x="2756821" y="1018615"/>
            <a:ext cx="6678051" cy="1837349"/>
          </a:xfrm>
        </p:spPr>
        <p:txBody>
          <a:bodyPr>
            <a:normAutofit/>
          </a:bodyPr>
          <a:lstStyle/>
          <a:p>
            <a:pPr algn="ctr"/>
            <a:r>
              <a:rPr lang="en-US" sz="4000" dirty="0">
                <a:solidFill>
                  <a:schemeClr val="tx2"/>
                </a:solidFill>
              </a:rPr>
              <a:t>Where was Antipas martyred?</a:t>
            </a:r>
          </a:p>
        </p:txBody>
      </p:sp>
      <p:sp>
        <p:nvSpPr>
          <p:cNvPr id="3" name="Content Placeholder 2">
            <a:extLst>
              <a:ext uri="{FF2B5EF4-FFF2-40B4-BE49-F238E27FC236}">
                <a16:creationId xmlns:a16="http://schemas.microsoft.com/office/drawing/2014/main" id="{FAE0F728-FF10-3D34-7013-A7746134DF2D}"/>
              </a:ext>
            </a:extLst>
          </p:cNvPr>
          <p:cNvSpPr>
            <a:spLocks noGrp="1"/>
          </p:cNvSpPr>
          <p:nvPr>
            <p:ph idx="1"/>
          </p:nvPr>
        </p:nvSpPr>
        <p:spPr>
          <a:xfrm>
            <a:off x="590550" y="2979336"/>
            <a:ext cx="11039475" cy="2488150"/>
          </a:xfrm>
        </p:spPr>
        <p:txBody>
          <a:bodyPr anchor="t">
            <a:normAutofit/>
          </a:bodyPr>
          <a:lstStyle/>
          <a:p>
            <a:pPr marL="0" indent="0">
              <a:buNone/>
            </a:pPr>
            <a:r>
              <a:rPr lang="en-US" sz="3200" b="0" i="0" dirty="0">
                <a:solidFill>
                  <a:schemeClr val="tx2"/>
                </a:solidFill>
                <a:effectLst/>
                <a:latin typeface="Roboto" panose="02000000000000000000" pitchFamily="2" charset="0"/>
              </a:rPr>
              <a:t>The traditional account goes on to say Antipas was martyred during the reign of Nero (54-68), by burning in a brazen bull-shaped altar at the </a:t>
            </a:r>
            <a:r>
              <a:rPr lang="en-US" sz="3200" b="0" i="0" dirty="0" err="1">
                <a:solidFill>
                  <a:schemeClr val="tx2"/>
                </a:solidFill>
                <a:effectLst/>
                <a:latin typeface="Roboto" panose="02000000000000000000" pitchFamily="2" charset="0"/>
              </a:rPr>
              <a:t>Appollyon</a:t>
            </a:r>
            <a:r>
              <a:rPr lang="en-US" sz="3200" b="0" i="0" dirty="0">
                <a:solidFill>
                  <a:schemeClr val="tx2"/>
                </a:solidFill>
                <a:effectLst/>
                <a:latin typeface="Roboto" panose="02000000000000000000" pitchFamily="2" charset="0"/>
              </a:rPr>
              <a:t> temple in Lyon/ Geneva Switzerland. </a:t>
            </a:r>
          </a:p>
          <a:p>
            <a:pPr marL="0" indent="0">
              <a:buNone/>
            </a:pPr>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954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tatue of a dinosaur&#10;&#10;Description automatically generated with low confidence">
            <a:extLst>
              <a:ext uri="{FF2B5EF4-FFF2-40B4-BE49-F238E27FC236}">
                <a16:creationId xmlns:a16="http://schemas.microsoft.com/office/drawing/2014/main" id="{227DE165-1F58-80F6-EE63-BF4A6349A1F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001" b="8125"/>
          <a:stretch/>
        </p:blipFill>
        <p:spPr>
          <a:xfrm>
            <a:off x="20" y="1282"/>
            <a:ext cx="12191980" cy="6856718"/>
          </a:xfrm>
          <a:prstGeom prst="rect">
            <a:avLst/>
          </a:prstGeom>
        </p:spPr>
      </p:pic>
    </p:spTree>
    <p:extLst>
      <p:ext uri="{BB962C8B-B14F-4D97-AF65-F5344CB8AC3E}">
        <p14:creationId xmlns:p14="http://schemas.microsoft.com/office/powerpoint/2010/main" val="37082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5C359497-BE21-E533-C6B5-E3749A793BA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01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2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3425</TotalTime>
  <Words>2013</Words>
  <Application>Microsoft Office PowerPoint</Application>
  <PresentationFormat>Widescreen</PresentationFormat>
  <Paragraphs>52</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georgia</vt:lpstr>
      <vt:lpstr>Montserrat</vt:lpstr>
      <vt:lpstr>Roboto</vt:lpstr>
      <vt:lpstr>system-ui</vt:lpstr>
      <vt:lpstr>Office Theme</vt:lpstr>
      <vt:lpstr>Where Satan Lives</vt:lpstr>
      <vt:lpstr> </vt:lpstr>
      <vt:lpstr>Antipas  </vt:lpstr>
      <vt:lpstr>Where did Antipas Minister? </vt:lpstr>
      <vt:lpstr>Satan’s Seat</vt:lpstr>
      <vt:lpstr>PowerPoint Presentation</vt:lpstr>
      <vt:lpstr>Where was Antipas martyred?</vt:lpstr>
      <vt:lpstr>PowerPoint Presentation</vt:lpstr>
      <vt:lpstr>PowerPoint Presentation</vt:lpstr>
      <vt:lpstr>PowerPoint Presentation</vt:lpstr>
      <vt:lpstr>What Happens at CERN?</vt:lpstr>
      <vt:lpstr>Saint-Genus-Poilly</vt:lpstr>
      <vt:lpstr>Abbaddon/Appollyon from Got Questions.org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Pierce</dc:creator>
  <cp:lastModifiedBy>Thomas Pierce</cp:lastModifiedBy>
  <cp:revision>1</cp:revision>
  <dcterms:created xsi:type="dcterms:W3CDTF">2023-01-19T20:44:43Z</dcterms:created>
  <dcterms:modified xsi:type="dcterms:W3CDTF">2023-01-22T17:07:04Z</dcterms:modified>
</cp:coreProperties>
</file>